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8" r:id="rId4"/>
    <p:sldMasterId id="2147483680" r:id="rId5"/>
    <p:sldMasterId id="2147483682" r:id="rId6"/>
    <p:sldMasterId id="2147483685" r:id="rId7"/>
    <p:sldMasterId id="2147483693" r:id="rId8"/>
    <p:sldMasterId id="2147483695" r:id="rId9"/>
    <p:sldMasterId id="2147483703" r:id="rId10"/>
    <p:sldMasterId id="2147483705" r:id="rId11"/>
  </p:sldMasterIdLst>
  <p:notesMasterIdLst>
    <p:notesMasterId r:id="rId44"/>
  </p:notesMasterIdLst>
  <p:sldIdLst>
    <p:sldId id="407" r:id="rId12"/>
    <p:sldId id="301" r:id="rId13"/>
    <p:sldId id="367" r:id="rId14"/>
    <p:sldId id="302" r:id="rId15"/>
    <p:sldId id="419" r:id="rId16"/>
    <p:sldId id="420" r:id="rId17"/>
    <p:sldId id="421" r:id="rId18"/>
    <p:sldId id="422" r:id="rId19"/>
    <p:sldId id="423" r:id="rId20"/>
    <p:sldId id="424" r:id="rId21"/>
    <p:sldId id="425" r:id="rId22"/>
    <p:sldId id="426" r:id="rId23"/>
    <p:sldId id="427" r:id="rId24"/>
    <p:sldId id="410" r:id="rId25"/>
    <p:sldId id="415" r:id="rId26"/>
    <p:sldId id="416" r:id="rId27"/>
    <p:sldId id="417" r:id="rId28"/>
    <p:sldId id="418" r:id="rId29"/>
    <p:sldId id="411" r:id="rId30"/>
    <p:sldId id="384" r:id="rId31"/>
    <p:sldId id="398" r:id="rId32"/>
    <p:sldId id="385" r:id="rId33"/>
    <p:sldId id="399" r:id="rId34"/>
    <p:sldId id="397" r:id="rId35"/>
    <p:sldId id="379" r:id="rId36"/>
    <p:sldId id="428" r:id="rId37"/>
    <p:sldId id="429" r:id="rId38"/>
    <p:sldId id="430" r:id="rId39"/>
    <p:sldId id="431" r:id="rId40"/>
    <p:sldId id="432" r:id="rId41"/>
    <p:sldId id="433" r:id="rId42"/>
    <p:sldId id="40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ham Palace Education" initials="FPE" lastIdx="30" clrIdx="0">
    <p:extLst>
      <p:ext uri="{19B8F6BF-5375-455C-9EA6-DF929625EA0E}">
        <p15:presenceInfo xmlns:p15="http://schemas.microsoft.com/office/powerpoint/2012/main" userId="S-1-5-21-2140903292-3773333218-428141720-1253" providerId="AD"/>
      </p:ext>
    </p:extLst>
  </p:cmAuthor>
  <p:cmAuthor id="2" name="Kate Kern" initials="KK" lastIdx="80" clrIdx="1">
    <p:extLst>
      <p:ext uri="{19B8F6BF-5375-455C-9EA6-DF929625EA0E}">
        <p15:presenceInfo xmlns:p15="http://schemas.microsoft.com/office/powerpoint/2012/main" userId="S-1-5-21-2140903292-3773333218-428141720-1269" providerId="AD"/>
      </p:ext>
    </p:extLst>
  </p:cmAuthor>
  <p:cmAuthor id="3" name="Nicola Price" initials="NP" lastIdx="34" clrIdx="2">
    <p:extLst>
      <p:ext uri="{19B8F6BF-5375-455C-9EA6-DF929625EA0E}">
        <p15:presenceInfo xmlns:p15="http://schemas.microsoft.com/office/powerpoint/2012/main" userId="S-1-5-21-2140903292-3773333218-428141720-1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51431C-9949-4F54-9DA3-0C7C33F9504B}" v="23" dt="2020-10-28T13:58:01.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9" autoAdjust="0"/>
    <p:restoredTop sz="76826" autoAdjust="0"/>
  </p:normalViewPr>
  <p:slideViewPr>
    <p:cSldViewPr snapToGrid="0">
      <p:cViewPr varScale="1">
        <p:scale>
          <a:sx n="56" d="100"/>
          <a:sy n="56" d="100"/>
        </p:scale>
        <p:origin x="1668"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8.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735ACE-5018-4D60-A9AF-142629E39AAA}" type="datetimeFigureOut">
              <a:rPr lang="en-GB" smtClean="0"/>
              <a:t>08/02/2021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FE519-3D48-46D9-92FF-D9A13E846699}" type="slidenum">
              <a:rPr lang="en-GB" smtClean="0"/>
              <a:t>‹#›</a:t>
            </a:fld>
            <a:endParaRPr lang="en-GB"/>
          </a:p>
        </p:txBody>
      </p:sp>
    </p:spTree>
    <p:extLst>
      <p:ext uri="{BB962C8B-B14F-4D97-AF65-F5344CB8AC3E}">
        <p14:creationId xmlns:p14="http://schemas.microsoft.com/office/powerpoint/2010/main" val="272011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Tell the children </a:t>
            </a:r>
            <a:r>
              <a:rPr lang="en-US" dirty="0" smtClean="0"/>
              <a:t>that they are going to learn about  a place called Fulham Palace. They will meet some of the people who lived at the Palace and imagine what it was like and what people might have said. </a:t>
            </a:r>
            <a:endParaRPr lang="en-GB" dirty="0" smtClean="0"/>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1</a:t>
            </a:fld>
            <a:endParaRPr lang="en-GB"/>
          </a:p>
        </p:txBody>
      </p:sp>
    </p:spTree>
    <p:extLst>
      <p:ext uri="{BB962C8B-B14F-4D97-AF65-F5344CB8AC3E}">
        <p14:creationId xmlns:p14="http://schemas.microsoft.com/office/powerpoint/2010/main" val="1297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Bishop</a:t>
            </a:r>
            <a:r>
              <a:rPr lang="en-GB" i="1" baseline="0" dirty="0" smtClean="0"/>
              <a:t> </a:t>
            </a:r>
            <a:r>
              <a:rPr lang="en-GB" i="1" baseline="0" dirty="0" err="1" smtClean="0"/>
              <a:t>Grindal</a:t>
            </a:r>
            <a:r>
              <a:rPr lang="en-GB" i="1" baseline="0" dirty="0" smtClean="0"/>
              <a:t> (1519-1583) welcomed Elizabeth I to the Palace, she stayed for a magnificent banquet.</a:t>
            </a:r>
            <a:r>
              <a:rPr lang="en-GB" i="1" dirty="0" smtClean="0"/>
              <a:t> </a:t>
            </a:r>
          </a:p>
          <a:p>
            <a:r>
              <a:rPr lang="en-GB" i="1" dirty="0" smtClean="0"/>
              <a:t>Bishop</a:t>
            </a:r>
            <a:r>
              <a:rPr lang="en-GB" i="1" baseline="0" dirty="0" smtClean="0"/>
              <a:t> Tait (1811-1882) lost four daughters to scarlet fever before coming to the Palace. Queen Victoria supported him becoming Bishop of London as he needed to recover from the tragedy in the peaceful environment of the Palace. </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11</a:t>
            </a:fld>
            <a:endParaRPr lang="en-GB"/>
          </a:p>
        </p:txBody>
      </p:sp>
    </p:spTree>
    <p:extLst>
      <p:ext uri="{BB962C8B-B14F-4D97-AF65-F5344CB8AC3E}">
        <p14:creationId xmlns:p14="http://schemas.microsoft.com/office/powerpoint/2010/main" val="3418003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baseline="0" dirty="0" smtClean="0"/>
              <a:t>Bishop Compton (1632-1713) was a renowned botanist who gathered exotic specimens to grow at the Palace, these included tomatoes and coffee. </a:t>
            </a:r>
          </a:p>
          <a:p>
            <a:r>
              <a:rPr lang="en-GB" i="1" baseline="0" dirty="0" smtClean="0"/>
              <a:t>Bishop Sherlock (1678-1761) made major changes to the building by adding on the Georgian section of the Palace.</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Ask</a:t>
            </a:r>
            <a:r>
              <a:rPr lang="en-GB" dirty="0" smtClean="0"/>
              <a:t> the children what they like about where they live.</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12</a:t>
            </a:fld>
            <a:endParaRPr lang="en-GB"/>
          </a:p>
        </p:txBody>
      </p:sp>
    </p:spTree>
    <p:extLst>
      <p:ext uri="{BB962C8B-B14F-4D97-AF65-F5344CB8AC3E}">
        <p14:creationId xmlns:p14="http://schemas.microsoft.com/office/powerpoint/2010/main" val="3025167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Play the </a:t>
            </a:r>
            <a:r>
              <a:rPr lang="en-US" b="1" i="1" dirty="0" err="1" smtClean="0"/>
              <a:t>Youtube</a:t>
            </a:r>
            <a:r>
              <a:rPr lang="en-US" b="1" i="1" dirty="0" smtClean="0"/>
              <a:t> video from 2.28-4.00 </a:t>
            </a:r>
            <a:r>
              <a:rPr lang="en-GB" dirty="0" smtClean="0"/>
              <a:t>‘Fulham Palace From the Air</a:t>
            </a:r>
            <a:r>
              <a:rPr lang="en-GB" u="none" dirty="0" smtClean="0"/>
              <a:t>’ https://youtu.be/54nqQiXui3g?t=148 – Click</a:t>
            </a:r>
            <a:r>
              <a:rPr lang="en-GB" u="none" baseline="0" dirty="0" smtClean="0"/>
              <a:t> the image to </a:t>
            </a:r>
            <a:r>
              <a:rPr lang="en-GB" u="none" baseline="0" smtClean="0"/>
              <a:t>watch the video.  </a:t>
            </a:r>
            <a:endParaRPr lang="en-GB" sz="1200" u="none" dirty="0" smtClean="0">
              <a:solidFill>
                <a:schemeClr val="tx1"/>
              </a:solidFill>
              <a:latin typeface="+mn-lt"/>
              <a:cs typeface="+mn-cs"/>
            </a:endParaRPr>
          </a:p>
          <a:p>
            <a:endParaRPr lang="en-GB" dirty="0" smtClean="0"/>
          </a:p>
          <a:p>
            <a:endParaRPr lang="en-US" b="1" dirty="0" smtClean="0"/>
          </a:p>
          <a:p>
            <a:r>
              <a:rPr lang="en-US" b="1" i="0" dirty="0" smtClean="0"/>
              <a:t>Ask</a:t>
            </a:r>
            <a:r>
              <a:rPr lang="en-US" i="0" dirty="0" smtClean="0"/>
              <a:t> As we watch the video can you spot the 1. river, 2. the countryside, 3. the garden and 4. the bridge?</a:t>
            </a:r>
            <a:endParaRPr lang="en-GB" i="0" dirty="0" smtClean="0"/>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13</a:t>
            </a:fld>
            <a:endParaRPr lang="en-GB"/>
          </a:p>
        </p:txBody>
      </p:sp>
    </p:spTree>
    <p:extLst>
      <p:ext uri="{BB962C8B-B14F-4D97-AF65-F5344CB8AC3E}">
        <p14:creationId xmlns:p14="http://schemas.microsoft.com/office/powerpoint/2010/main" val="1688949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smtClean="0">
                <a:ln>
                  <a:noFill/>
                </a:ln>
                <a:solidFill>
                  <a:prstClr val="black"/>
                </a:solidFill>
                <a:effectLst/>
                <a:uLnTx/>
                <a:uFillTx/>
                <a:latin typeface="+mn-lt"/>
                <a:ea typeface="+mn-ea"/>
                <a:cs typeface="+mn-cs"/>
              </a:rPr>
              <a:t>The river is a source of water, food and means of transport. The river is the way of easily getting around just like the tube, train or bus today.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smtClean="0">
                <a:ln>
                  <a:noFill/>
                </a:ln>
                <a:solidFill>
                  <a:prstClr val="black"/>
                </a:solidFill>
                <a:effectLst/>
                <a:uLnTx/>
                <a:uFillTx/>
                <a:latin typeface="+mn-lt"/>
                <a:ea typeface="+mn-ea"/>
                <a:cs typeface="+mn-cs"/>
              </a:rPr>
              <a:t>Vikings rowed long boats up the river after coming from Scandinavia. Boats still go up and down the river with people moving from one place to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Ask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Why would you like to live next to the river?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Tell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the children the Vikings liked it –they came up the river in their boats</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15</a:t>
            </a:fld>
            <a:endParaRPr lang="en-GB"/>
          </a:p>
        </p:txBody>
      </p:sp>
    </p:spTree>
    <p:extLst>
      <p:ext uri="{BB962C8B-B14F-4D97-AF65-F5344CB8AC3E}">
        <p14:creationId xmlns:p14="http://schemas.microsoft.com/office/powerpoint/2010/main" val="2318712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smtClean="0">
                <a:ln>
                  <a:noFill/>
                </a:ln>
                <a:solidFill>
                  <a:prstClr val="black"/>
                </a:solidFill>
                <a:effectLst/>
                <a:uLnTx/>
                <a:uFillTx/>
                <a:latin typeface="+mn-lt"/>
                <a:ea typeface="+mn-ea"/>
                <a:cs typeface="+mn-cs"/>
              </a:rPr>
              <a:t>The country side is rich in natural food and materials and Stone age people (late Mesolithic and Neolithic) used wood to make shelters, there were useful plants and lots of animals to hunt.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Tell</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the children that people from the stone age liked living in Fulham’s countryside too, these are the first people we know to have lived on the site. These people lived at the Fulham site around 4,000 BC.</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16</a:t>
            </a:fld>
            <a:endParaRPr lang="en-GB"/>
          </a:p>
        </p:txBody>
      </p:sp>
    </p:spTree>
    <p:extLst>
      <p:ext uri="{BB962C8B-B14F-4D97-AF65-F5344CB8AC3E}">
        <p14:creationId xmlns:p14="http://schemas.microsoft.com/office/powerpoint/2010/main" val="1337206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smtClean="0">
                <a:ln>
                  <a:noFill/>
                </a:ln>
                <a:solidFill>
                  <a:prstClr val="black"/>
                </a:solidFill>
                <a:effectLst/>
                <a:uLnTx/>
                <a:uFillTx/>
                <a:latin typeface="+mn-lt"/>
                <a:ea typeface="+mn-ea"/>
                <a:cs typeface="+mn-cs"/>
              </a:rPr>
              <a:t>The farm at the Palace provided lots of food which was used to provide a banquet for Elizabeth I and herbs to cure Catherine of Aragon, Henry VIII’s first wife. The garden still grows delicious food such as grapes and vegetables.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smtClean="0">
                <a:ln>
                  <a:noFill/>
                </a:ln>
                <a:solidFill>
                  <a:prstClr val="black"/>
                </a:solidFill>
                <a:effectLst/>
                <a:uLnTx/>
                <a:uFillTx/>
                <a:latin typeface="+mn-lt"/>
                <a:ea typeface="+mn-ea"/>
                <a:cs typeface="+mn-cs"/>
              </a:rPr>
              <a:t>Te</a:t>
            </a:r>
            <a:r>
              <a:rPr kumimoji="0" lang="en-GB" sz="1200" b="1" i="0" u="none" strike="noStrike" kern="1200" cap="none" spc="0" normalizeH="0" baseline="0" noProof="0" dirty="0" smtClean="0">
                <a:ln>
                  <a:noFill/>
                </a:ln>
                <a:solidFill>
                  <a:prstClr val="black"/>
                </a:solidFill>
                <a:effectLst/>
                <a:uLnTx/>
                <a:uFillTx/>
                <a:latin typeface="+mn-lt"/>
                <a:ea typeface="+mn-ea"/>
                <a:cs typeface="+mn-cs"/>
              </a:rPr>
              <a:t>ll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the children that the garden grew grapes given to Elizabeth I. </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17</a:t>
            </a:fld>
            <a:endParaRPr lang="en-GB"/>
          </a:p>
        </p:txBody>
      </p:sp>
    </p:spTree>
    <p:extLst>
      <p:ext uri="{BB962C8B-B14F-4D97-AF65-F5344CB8AC3E}">
        <p14:creationId xmlns:p14="http://schemas.microsoft.com/office/powerpoint/2010/main" val="2331097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smtClean="0">
                <a:ln>
                  <a:noFill/>
                </a:ln>
                <a:solidFill>
                  <a:prstClr val="black"/>
                </a:solidFill>
                <a:effectLst/>
                <a:uLnTx/>
                <a:uFillTx/>
                <a:latin typeface="+mn-lt"/>
                <a:ea typeface="+mn-ea"/>
                <a:cs typeface="+mn-cs"/>
              </a:rPr>
              <a:t>Putney Bridge was the second bridge (after London Bridge) to be built over the Thames. It was extremely busy.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smtClean="0">
                <a:ln>
                  <a:noFill/>
                </a:ln>
                <a:solidFill>
                  <a:prstClr val="black"/>
                </a:solidFill>
                <a:effectLst/>
                <a:uLnTx/>
                <a:uFillTx/>
                <a:latin typeface="+mn-lt"/>
                <a:ea typeface="+mn-ea"/>
                <a:cs typeface="+mn-cs"/>
              </a:rPr>
              <a:t>The Romans found that the river was shallow in Putney and it was an easy point to cross. They were also close to the Roman road going into </a:t>
            </a:r>
            <a:r>
              <a:rPr kumimoji="0" lang="en-GB" sz="1200" b="0" i="1" u="none" strike="noStrike" kern="1200" cap="none" spc="0" normalizeH="0" baseline="0" noProof="0" dirty="0" err="1" smtClean="0">
                <a:ln>
                  <a:noFill/>
                </a:ln>
                <a:solidFill>
                  <a:prstClr val="black"/>
                </a:solidFill>
                <a:effectLst/>
                <a:uLnTx/>
                <a:uFillTx/>
                <a:latin typeface="+mn-lt"/>
                <a:ea typeface="+mn-ea"/>
                <a:cs typeface="+mn-cs"/>
              </a:rPr>
              <a:t>Londinium</a:t>
            </a:r>
            <a:r>
              <a:rPr kumimoji="0" lang="en-GB" sz="1200" b="0" i="1" u="none" strike="noStrike" kern="1200" cap="none" spc="0" normalizeH="0" baseline="0" noProof="0" dirty="0" smtClean="0">
                <a:ln>
                  <a:noFill/>
                </a:ln>
                <a:solidFill>
                  <a:prstClr val="black"/>
                </a:solidFill>
                <a:effectLst/>
                <a:uLnTx/>
                <a:uFillTx/>
                <a:latin typeface="+mn-lt"/>
                <a:ea typeface="+mn-ea"/>
                <a:cs typeface="+mn-cs"/>
              </a:rPr>
              <a:t> (London), a great place so they build a villa.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Tell</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the children the Romans found the river was shallow and an easy point to cross. They built a villa at Fulham.</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18</a:t>
            </a:fld>
            <a:endParaRPr lang="en-GB"/>
          </a:p>
        </p:txBody>
      </p:sp>
    </p:spTree>
    <p:extLst>
      <p:ext uri="{BB962C8B-B14F-4D97-AF65-F5344CB8AC3E}">
        <p14:creationId xmlns:p14="http://schemas.microsoft.com/office/powerpoint/2010/main" val="2842484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4A4A4A"/>
                </a:solidFill>
                <a:effectLst/>
                <a:latin typeface="Sofia-Pro-Regular"/>
              </a:rPr>
              <a:t>Digs on the site have unearthed objects dating from the Neolithic period (between 4,000 and 2,200 BC) to the modern day. </a:t>
            </a:r>
          </a:p>
          <a:p>
            <a:r>
              <a:rPr lang="en-US" b="0" i="1" dirty="0">
                <a:solidFill>
                  <a:srgbClr val="4A4A4A"/>
                </a:solidFill>
                <a:effectLst/>
                <a:latin typeface="Sofia-Pro-Regular"/>
              </a:rPr>
              <a:t>Each tells a story about how Fulham Palace was used and how it evolved over time.</a:t>
            </a:r>
          </a:p>
          <a:p>
            <a:endParaRPr lang="en-US" b="0" i="1" dirty="0">
              <a:solidFill>
                <a:srgbClr val="4A4A4A"/>
              </a:solidFill>
              <a:effectLst/>
              <a:latin typeface="Sofia-Pro-Regular"/>
            </a:endParaRPr>
          </a:p>
          <a:p>
            <a:r>
              <a:rPr lang="en-GB" b="1" i="0" dirty="0"/>
              <a:t>Tell</a:t>
            </a:r>
            <a:r>
              <a:rPr lang="en-GB" i="0" dirty="0"/>
              <a:t> the children that we have seen the Palace </a:t>
            </a:r>
            <a:r>
              <a:rPr lang="en-GB" i="0" u="sng" dirty="0"/>
              <a:t>above</a:t>
            </a:r>
            <a:r>
              <a:rPr lang="en-GB" i="0" dirty="0"/>
              <a:t> ground, what do clues we find </a:t>
            </a:r>
            <a:r>
              <a:rPr lang="en-GB" i="0" u="sng" dirty="0"/>
              <a:t>below </a:t>
            </a:r>
            <a:r>
              <a:rPr lang="en-GB" i="0" dirty="0"/>
              <a:t>the ground tell us.</a:t>
            </a:r>
          </a:p>
        </p:txBody>
      </p:sp>
      <p:sp>
        <p:nvSpPr>
          <p:cNvPr id="4" name="Slide Number Placeholder 3"/>
          <p:cNvSpPr>
            <a:spLocks noGrp="1"/>
          </p:cNvSpPr>
          <p:nvPr>
            <p:ph type="sldNum" sz="quarter" idx="10"/>
          </p:nvPr>
        </p:nvSpPr>
        <p:spPr/>
        <p:txBody>
          <a:bodyPr/>
          <a:lstStyle/>
          <a:p>
            <a:fld id="{FC4FE519-3D48-46D9-92FF-D9A13E846699}" type="slidenum">
              <a:rPr lang="en-GB" smtClean="0"/>
              <a:t>20</a:t>
            </a:fld>
            <a:endParaRPr lang="en-GB"/>
          </a:p>
        </p:txBody>
      </p:sp>
    </p:spTree>
    <p:extLst>
      <p:ext uri="{BB962C8B-B14F-4D97-AF65-F5344CB8AC3E}">
        <p14:creationId xmlns:p14="http://schemas.microsoft.com/office/powerpoint/2010/main" val="188058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1" dirty="0">
                <a:solidFill>
                  <a:srgbClr val="4A4A4A"/>
                </a:solidFill>
                <a:effectLst/>
                <a:latin typeface="Sofia-Pro-Semi-Bold"/>
              </a:rPr>
              <a:t>A struck flint from the Late Mesolithic, Early Neolithic period, around 6,000 years ago. Finds like this one indicate that the site of Fulham Palace has long been an important one. </a:t>
            </a:r>
          </a:p>
          <a:p>
            <a:pPr fontAlgn="base"/>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Tell </a:t>
            </a:r>
            <a:r>
              <a:rPr lang="en-GB" sz="1200" kern="1200" dirty="0">
                <a:solidFill>
                  <a:schemeClr val="tx1"/>
                </a:solidFill>
                <a:effectLst/>
                <a:latin typeface="+mn-lt"/>
                <a:ea typeface="+mn-ea"/>
                <a:cs typeface="+mn-cs"/>
              </a:rPr>
              <a:t>the children it is </a:t>
            </a:r>
            <a:r>
              <a:rPr lang="en-GB" sz="1200" b="0" kern="1200" dirty="0">
                <a:solidFill>
                  <a:schemeClr val="tx1"/>
                </a:solidFill>
                <a:effectLst/>
                <a:latin typeface="+mn-lt"/>
                <a:ea typeface="+mn-ea"/>
                <a:cs typeface="+mn-cs"/>
              </a:rPr>
              <a:t>left by </a:t>
            </a:r>
            <a:r>
              <a:rPr lang="en-GB" sz="1200" b="0" u="sng" kern="1200" dirty="0">
                <a:solidFill>
                  <a:schemeClr val="tx1"/>
                </a:solidFill>
                <a:effectLst/>
                <a:latin typeface="+mn-lt"/>
                <a:ea typeface="+mn-ea"/>
                <a:cs typeface="+mn-cs"/>
              </a:rPr>
              <a:t>stone age </a:t>
            </a:r>
            <a:r>
              <a:rPr lang="en-GB" sz="1200" b="0" kern="1200" dirty="0">
                <a:solidFill>
                  <a:schemeClr val="tx1"/>
                </a:solidFill>
                <a:effectLst/>
                <a:latin typeface="+mn-lt"/>
                <a:ea typeface="+mn-ea"/>
                <a:cs typeface="+mn-cs"/>
              </a:rPr>
              <a:t>people.</a:t>
            </a:r>
            <a:r>
              <a:rPr lang="en-GB" b="0" dirty="0">
                <a:solidFill>
                  <a:schemeClr val="tx1"/>
                </a:solidFill>
              </a:rPr>
              <a:t> B</a:t>
            </a:r>
            <a:r>
              <a:rPr lang="en-GB" sz="1200" kern="1200" dirty="0">
                <a:solidFill>
                  <a:schemeClr val="tx1"/>
                </a:solidFill>
                <a:effectLst/>
                <a:latin typeface="+mn-lt"/>
                <a:ea typeface="+mn-ea"/>
                <a:cs typeface="+mn-cs"/>
              </a:rPr>
              <a:t>efore the Bishops Stone Age people lived at the site. They hunted the animals that came to drink from the river. They also used boats to go up and down the river.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4FE519-3D48-46D9-92FF-D9A13E846699}" type="slidenum">
              <a:rPr lang="en-GB" smtClean="0"/>
              <a:t>21</a:t>
            </a:fld>
            <a:endParaRPr lang="en-GB"/>
          </a:p>
        </p:txBody>
      </p:sp>
    </p:spTree>
    <p:extLst>
      <p:ext uri="{BB962C8B-B14F-4D97-AF65-F5344CB8AC3E}">
        <p14:creationId xmlns:p14="http://schemas.microsoft.com/office/powerpoint/2010/main" val="856573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1" kern="1200" dirty="0">
                <a:solidFill>
                  <a:schemeClr val="tx1"/>
                </a:solidFill>
                <a:effectLst/>
                <a:latin typeface="+mn-lt"/>
                <a:ea typeface="+mn-ea"/>
                <a:cs typeface="+mn-cs"/>
              </a:rPr>
              <a:t>A Roman coin from the reign of Arcadius, AD 395 to AD 408. As the last Roman coinage entered Britain in AD 402, this discovery is evidence that the site of Fulham Palace was occupied right up until the end of the 4th century. </a:t>
            </a:r>
          </a:p>
          <a:p>
            <a:pPr fontAlgn="base"/>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Tell </a:t>
            </a:r>
            <a:r>
              <a:rPr lang="en-GB" sz="1200" kern="1200" dirty="0">
                <a:solidFill>
                  <a:schemeClr val="tx1"/>
                </a:solidFill>
                <a:effectLst/>
                <a:latin typeface="+mn-lt"/>
                <a:ea typeface="+mn-ea"/>
                <a:cs typeface="+mn-cs"/>
              </a:rPr>
              <a:t>the children before the Bishops </a:t>
            </a:r>
            <a:r>
              <a:rPr lang="en-GB" sz="1200" u="sng" kern="1200" dirty="0">
                <a:solidFill>
                  <a:schemeClr val="tx1"/>
                </a:solidFill>
                <a:effectLst/>
                <a:latin typeface="+mn-lt"/>
                <a:ea typeface="+mn-ea"/>
                <a:cs typeface="+mn-cs"/>
              </a:rPr>
              <a:t>Romans</a:t>
            </a:r>
            <a:r>
              <a:rPr lang="en-GB" sz="1200" kern="1200" dirty="0">
                <a:solidFill>
                  <a:schemeClr val="tx1"/>
                </a:solidFill>
                <a:effectLst/>
                <a:latin typeface="+mn-lt"/>
                <a:ea typeface="+mn-ea"/>
                <a:cs typeface="+mn-cs"/>
              </a:rPr>
              <a:t> lived at the site. </a:t>
            </a:r>
            <a:r>
              <a:rPr lang="en-GB" sz="1200" kern="1200" dirty="0" smtClean="0">
                <a:solidFill>
                  <a:schemeClr val="tx1"/>
                </a:solidFill>
                <a:effectLst/>
                <a:latin typeface="+mn-lt"/>
                <a:ea typeface="+mn-ea"/>
                <a:cs typeface="+mn-cs"/>
              </a:rPr>
              <a:t>Roman</a:t>
            </a:r>
            <a:r>
              <a:rPr lang="en-GB" sz="1200" kern="1200" baseline="0" dirty="0" smtClean="0">
                <a:solidFill>
                  <a:schemeClr val="tx1"/>
                </a:solidFill>
                <a:effectLst/>
                <a:latin typeface="+mn-lt"/>
                <a:ea typeface="+mn-ea"/>
                <a:cs typeface="+mn-cs"/>
              </a:rPr>
              <a:t> soldiers were paid in coins, which have been discovered by our archaeologists, so we know that soldiers visited the villa</a:t>
            </a:r>
            <a:r>
              <a:rPr lang="en-GB" sz="1200" kern="1200" dirty="0" smtClean="0">
                <a:solidFill>
                  <a:schemeClr val="tx1"/>
                </a:solidFill>
                <a:effectLst/>
                <a:latin typeface="+mn-lt"/>
                <a:ea typeface="+mn-ea"/>
                <a:cs typeface="+mn-cs"/>
              </a:rPr>
              <a:t>. </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4FE519-3D48-46D9-92FF-D9A13E846699}" type="slidenum">
              <a:rPr lang="en-GB" smtClean="0"/>
              <a:t>22</a:t>
            </a:fld>
            <a:endParaRPr lang="en-GB"/>
          </a:p>
        </p:txBody>
      </p:sp>
    </p:spTree>
    <p:extLst>
      <p:ext uri="{BB962C8B-B14F-4D97-AF65-F5344CB8AC3E}">
        <p14:creationId xmlns:p14="http://schemas.microsoft.com/office/powerpoint/2010/main" val="320697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Fulham</a:t>
            </a:r>
            <a:r>
              <a:rPr lang="en-GB" i="1" baseline="0" dirty="0"/>
              <a:t> Palace is a large country house by Putney Bridge, next to the River Thames</a:t>
            </a:r>
            <a:r>
              <a:rPr lang="en-GB" i="1" dirty="0"/>
              <a:t> </a:t>
            </a:r>
          </a:p>
          <a:p>
            <a:endParaRPr lang="en-GB" i="1" dirty="0"/>
          </a:p>
          <a:p>
            <a:r>
              <a:rPr lang="en-GB" b="1" i="1" dirty="0"/>
              <a:t>Ask </a:t>
            </a:r>
            <a:r>
              <a:rPr lang="en-GB" dirty="0"/>
              <a:t>What do</a:t>
            </a:r>
            <a:r>
              <a:rPr lang="en-GB" baseline="0" dirty="0"/>
              <a:t> you expect a Palace to look like?</a:t>
            </a:r>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2</a:t>
            </a:fld>
            <a:endParaRPr lang="en-GB" dirty="0"/>
          </a:p>
        </p:txBody>
      </p:sp>
    </p:spTree>
    <p:extLst>
      <p:ext uri="{BB962C8B-B14F-4D97-AF65-F5344CB8AC3E}">
        <p14:creationId xmlns:p14="http://schemas.microsoft.com/office/powerpoint/2010/main" val="3706011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1" dirty="0">
                <a:solidFill>
                  <a:srgbClr val="4A4A4A"/>
                </a:solidFill>
                <a:effectLst/>
                <a:latin typeface="Sofia-Pro-Semi-Bold"/>
              </a:rPr>
              <a:t>A six-sided Tudor teetotum made from antler between 1480 and 1550. Teetotums were spinning tops used in gambling games. Discovered during our Dovecot Dig in 2017.</a:t>
            </a:r>
          </a:p>
          <a:p>
            <a:pPr fontAlgn="base"/>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Tell </a:t>
            </a:r>
            <a:r>
              <a:rPr lang="en-GB" sz="1200" kern="1200" dirty="0">
                <a:solidFill>
                  <a:schemeClr val="tx1"/>
                </a:solidFill>
                <a:effectLst/>
                <a:latin typeface="+mn-lt"/>
                <a:ea typeface="+mn-ea"/>
                <a:cs typeface="+mn-cs"/>
              </a:rPr>
              <a:t>the children the</a:t>
            </a:r>
            <a:r>
              <a:rPr lang="en-GB" sz="1200" u="sng" kern="1200" dirty="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rPr>
              <a:t>Tudor</a:t>
            </a:r>
            <a:r>
              <a:rPr lang="en-GB" sz="1200" u="sng" kern="1200" baseline="0" dirty="0" smtClean="0">
                <a:solidFill>
                  <a:schemeClr val="tx1"/>
                </a:solidFill>
                <a:effectLst/>
                <a:latin typeface="+mn-lt"/>
                <a:ea typeface="+mn-ea"/>
                <a:cs typeface="+mn-cs"/>
              </a:rPr>
              <a:t> bishops</a:t>
            </a:r>
            <a:r>
              <a:rPr lang="en-GB" sz="1200" u="sng"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had a farm in the countryside around the Palace. Some of the buildings we see today are </a:t>
            </a:r>
            <a:r>
              <a:rPr lang="en-GB" sz="1200" kern="1200" dirty="0" smtClean="0">
                <a:solidFill>
                  <a:schemeClr val="tx1"/>
                </a:solidFill>
                <a:effectLst/>
                <a:latin typeface="+mn-lt"/>
                <a:ea typeface="+mn-ea"/>
                <a:cs typeface="+mn-cs"/>
              </a:rPr>
              <a:t>Tudor such</a:t>
            </a:r>
            <a:r>
              <a:rPr lang="en-GB" sz="1200" kern="1200" baseline="0" dirty="0" smtClean="0">
                <a:solidFill>
                  <a:schemeClr val="tx1"/>
                </a:solidFill>
                <a:effectLst/>
                <a:latin typeface="+mn-lt"/>
                <a:ea typeface="+mn-ea"/>
                <a:cs typeface="+mn-cs"/>
              </a:rPr>
              <a:t> as the Tudor courtyard (see slide 2).</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4FE519-3D48-46D9-92FF-D9A13E846699}" type="slidenum">
              <a:rPr lang="en-GB" smtClean="0"/>
              <a:t>23</a:t>
            </a:fld>
            <a:endParaRPr lang="en-GB"/>
          </a:p>
        </p:txBody>
      </p:sp>
    </p:spTree>
    <p:extLst>
      <p:ext uri="{BB962C8B-B14F-4D97-AF65-F5344CB8AC3E}">
        <p14:creationId xmlns:p14="http://schemas.microsoft.com/office/powerpoint/2010/main" val="2220543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1" kern="1200" dirty="0">
                <a:solidFill>
                  <a:schemeClr val="tx1"/>
                </a:solidFill>
                <a:effectLst/>
                <a:latin typeface="+mn-lt"/>
                <a:ea typeface="+mn-ea"/>
                <a:cs typeface="+mn-cs"/>
              </a:rPr>
              <a:t>This is probably Bishop Tait’s dog called Captain. It was very carefully buried, it can now be seen in the Palace Museum.</a:t>
            </a:r>
          </a:p>
          <a:p>
            <a:pPr fontAlgn="base"/>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Tell </a:t>
            </a:r>
            <a:r>
              <a:rPr lang="en-GB" sz="1200" kern="1200" dirty="0">
                <a:solidFill>
                  <a:schemeClr val="tx1"/>
                </a:solidFill>
                <a:effectLst/>
                <a:latin typeface="+mn-lt"/>
                <a:ea typeface="+mn-ea"/>
                <a:cs typeface="+mn-cs"/>
              </a:rPr>
              <a:t>the children the</a:t>
            </a:r>
            <a:r>
              <a:rPr lang="en-GB" sz="1200" u="sng" kern="1200" dirty="0">
                <a:solidFill>
                  <a:schemeClr val="tx1"/>
                </a:solidFill>
                <a:effectLst/>
                <a:latin typeface="+mn-lt"/>
                <a:ea typeface="+mn-ea"/>
                <a:cs typeface="+mn-cs"/>
              </a:rPr>
              <a:t> Victorians </a:t>
            </a:r>
            <a:r>
              <a:rPr lang="en-GB" sz="1200" kern="1200" dirty="0">
                <a:solidFill>
                  <a:schemeClr val="tx1"/>
                </a:solidFill>
                <a:effectLst/>
                <a:latin typeface="+mn-lt"/>
                <a:ea typeface="+mn-ea"/>
                <a:cs typeface="+mn-cs"/>
              </a:rPr>
              <a:t>also left lots of buildings including the Education Centre which was a stables.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4FE519-3D48-46D9-92FF-D9A13E846699}" type="slidenum">
              <a:rPr lang="en-GB" smtClean="0"/>
              <a:t>24</a:t>
            </a:fld>
            <a:endParaRPr lang="en-GB"/>
          </a:p>
        </p:txBody>
      </p:sp>
    </p:spTree>
    <p:extLst>
      <p:ext uri="{BB962C8B-B14F-4D97-AF65-F5344CB8AC3E}">
        <p14:creationId xmlns:p14="http://schemas.microsoft.com/office/powerpoint/2010/main" val="1560647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Tell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children that there are no voices from the past, we cannot hear what they might have said, how they said it or what it sounded like.</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26</a:t>
            </a:fld>
            <a:endParaRPr lang="en-GB"/>
          </a:p>
        </p:txBody>
      </p:sp>
    </p:spTree>
    <p:extLst>
      <p:ext uri="{BB962C8B-B14F-4D97-AF65-F5344CB8AC3E}">
        <p14:creationId xmlns:p14="http://schemas.microsoft.com/office/powerpoint/2010/main" val="3275552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smtClean="0"/>
              <a:t>Listen </a:t>
            </a:r>
            <a:r>
              <a:rPr lang="en-GB" b="0" i="0" dirty="0" smtClean="0"/>
              <a:t>Take</a:t>
            </a:r>
            <a:r>
              <a:rPr lang="en-GB" b="0" i="0" baseline="0" dirty="0" smtClean="0"/>
              <a:t> a moment to listen to your surroundings e.g. 30 seconds-a minute.</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27</a:t>
            </a:fld>
            <a:endParaRPr lang="en-GB"/>
          </a:p>
        </p:txBody>
      </p:sp>
    </p:spTree>
    <p:extLst>
      <p:ext uri="{BB962C8B-B14F-4D97-AF65-F5344CB8AC3E}">
        <p14:creationId xmlns:p14="http://schemas.microsoft.com/office/powerpoint/2010/main" val="437193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This</a:t>
            </a:r>
            <a:r>
              <a:rPr lang="en-GB" i="1" baseline="0" dirty="0" smtClean="0"/>
              <a:t> photo shows the Tait family. Lucy, </a:t>
            </a:r>
            <a:r>
              <a:rPr lang="en-GB" i="1" baseline="0" dirty="0" err="1" smtClean="0"/>
              <a:t>Crauford</a:t>
            </a:r>
            <a:r>
              <a:rPr lang="en-GB" i="1" baseline="0" dirty="0" smtClean="0"/>
              <a:t>, Edith, Mrs Tait and Agnes. The older woman on the backrow is unknown. The person in white is probably a governess, the rest are in black. This is probably because they are in mourning. Bishop Tait was Bishop of London 1856-1868.</a:t>
            </a:r>
            <a:endParaRPr lang="en-GB" baseline="0" dirty="0" smtClean="0"/>
          </a:p>
          <a:p>
            <a:r>
              <a:rPr lang="en-GB" b="1" baseline="0" dirty="0" smtClean="0"/>
              <a:t>Tell the children </a:t>
            </a:r>
            <a:r>
              <a:rPr lang="en-GB" baseline="0" dirty="0" smtClean="0"/>
              <a:t>This is Bishop Tait’s family. He is not on the photo. </a:t>
            </a:r>
            <a:r>
              <a:rPr lang="en-US" b="0" baseline="0" dirty="0" smtClean="0"/>
              <a:t>Pe</a:t>
            </a:r>
            <a:r>
              <a:rPr lang="en-US" b="0" dirty="0" smtClean="0"/>
              <a:t>opl</a:t>
            </a:r>
            <a:r>
              <a:rPr lang="en-US" dirty="0" smtClean="0"/>
              <a:t>e who lived at the Fulham Palace site do not have a voice, they have left evidence of what life was like (objects, writing, buildings and photos), but no voice, no sounds, no whispers, shouts or laughter.</a:t>
            </a:r>
          </a:p>
          <a:p>
            <a:r>
              <a:rPr lang="en-GB" baseline="0" dirty="0" smtClean="0"/>
              <a:t>What would these people like to say to us? </a:t>
            </a:r>
          </a:p>
          <a:p>
            <a:endParaRPr lang="en-GB" baseline="0" dirty="0" smtClean="0"/>
          </a:p>
          <a:p>
            <a:r>
              <a:rPr lang="en-GB" b="1" baseline="0" dirty="0" smtClean="0"/>
              <a:t>Activity</a:t>
            </a:r>
            <a:r>
              <a:rPr lang="en-GB" baseline="0" dirty="0" smtClean="0"/>
              <a:t> Ask the children to imagine what they might say to us. This can be in groups or as a whole class. </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28</a:t>
            </a:fld>
            <a:endParaRPr lang="en-GB"/>
          </a:p>
        </p:txBody>
      </p:sp>
    </p:spTree>
    <p:extLst>
      <p:ext uri="{BB962C8B-B14F-4D97-AF65-F5344CB8AC3E}">
        <p14:creationId xmlns:p14="http://schemas.microsoft.com/office/powerpoint/2010/main" val="1142986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Activity </a:t>
            </a:r>
            <a:r>
              <a:rPr lang="en-US" sz="1200" i="1" kern="1200" dirty="0" smtClean="0">
                <a:solidFill>
                  <a:schemeClr val="tx1"/>
                </a:solidFill>
                <a:effectLst/>
                <a:latin typeface="+mn-lt"/>
                <a:ea typeface="+mn-ea"/>
                <a:cs typeface="+mn-cs"/>
              </a:rPr>
              <a:t>Support</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the children in</a:t>
            </a:r>
            <a:r>
              <a:rPr lang="en-US" sz="1200" i="1" kern="1200" baseline="0" dirty="0" smtClean="0">
                <a:solidFill>
                  <a:schemeClr val="tx1"/>
                </a:solidFill>
                <a:effectLst/>
                <a:latin typeface="+mn-lt"/>
                <a:ea typeface="+mn-ea"/>
                <a:cs typeface="+mn-cs"/>
              </a:rPr>
              <a:t> developing </a:t>
            </a:r>
            <a:r>
              <a:rPr lang="en-US" sz="1200" i="1" kern="1200" dirty="0" smtClean="0">
                <a:solidFill>
                  <a:schemeClr val="tx1"/>
                </a:solidFill>
                <a:effectLst/>
                <a:latin typeface="+mn-lt"/>
                <a:ea typeface="+mn-ea"/>
                <a:cs typeface="+mn-cs"/>
              </a:rPr>
              <a:t>a soundtrack of voices to fit with the photo.</a:t>
            </a:r>
          </a:p>
          <a:p>
            <a:r>
              <a:rPr lang="en-US" sz="1200" b="1" kern="1200" baseline="0" dirty="0" smtClean="0">
                <a:solidFill>
                  <a:schemeClr val="tx1"/>
                </a:solidFill>
                <a:effectLst/>
                <a:latin typeface="+mn-lt"/>
                <a:ea typeface="+mn-ea"/>
                <a:cs typeface="+mn-cs"/>
              </a:rPr>
              <a:t>1. Ask </a:t>
            </a:r>
            <a:r>
              <a:rPr lang="en-US" sz="1200" kern="1200" baseline="0" dirty="0" smtClean="0">
                <a:solidFill>
                  <a:schemeClr val="tx1"/>
                </a:solidFill>
                <a:effectLst/>
                <a:latin typeface="+mn-lt"/>
                <a:ea typeface="+mn-ea"/>
                <a:cs typeface="+mn-cs"/>
              </a:rPr>
              <a:t>the children for their favorite/best sentence. </a:t>
            </a:r>
          </a:p>
          <a:p>
            <a:r>
              <a:rPr lang="en-US" sz="1200" b="1" kern="1200" dirty="0" smtClean="0">
                <a:solidFill>
                  <a:schemeClr val="tx1"/>
                </a:solidFill>
                <a:effectLst/>
                <a:latin typeface="+mn-lt"/>
                <a:ea typeface="+mn-ea"/>
                <a:cs typeface="+mn-cs"/>
              </a:rPr>
              <a:t>2. Explore </a:t>
            </a:r>
            <a:r>
              <a:rPr lang="en-US" sz="1200" kern="1200" dirty="0" smtClean="0">
                <a:solidFill>
                  <a:schemeClr val="tx1"/>
                </a:solidFill>
                <a:effectLst/>
                <a:latin typeface="+mn-lt"/>
                <a:ea typeface="+mn-ea"/>
                <a:cs typeface="+mn-cs"/>
              </a:rPr>
              <a:t>the ways the sentence can be said, how does it sound?</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-encouraging, happy, pleading, (Feel of the sound)</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-Is it whispered? (Volume)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-Is it slow or fast, (Tempo)</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-which words were emphasized (Accent)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high or low sound (Pitch)</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-are any words or sentences repeated (Structure)</a:t>
            </a:r>
            <a:endParaRPr lang="en-GB" sz="1200" kern="1200" dirty="0" smtClean="0">
              <a:solidFill>
                <a:schemeClr val="tx1"/>
              </a:solidFill>
              <a:effectLst/>
              <a:latin typeface="+mn-lt"/>
              <a:ea typeface="+mn-ea"/>
              <a:cs typeface="+mn-cs"/>
            </a:endParaRPr>
          </a:p>
          <a:p>
            <a:endParaRPr lang="en-GB" dirty="0" smtClean="0"/>
          </a:p>
          <a:p>
            <a:r>
              <a:rPr lang="en-GB" dirty="0" smtClean="0"/>
              <a:t>3. </a:t>
            </a:r>
            <a:r>
              <a:rPr lang="en-GB" b="1" dirty="0" smtClean="0"/>
              <a:t>Create </a:t>
            </a:r>
            <a:r>
              <a:rPr lang="en-GB" dirty="0" smtClean="0"/>
              <a:t>a soundtrack of voices for the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Extension</a:t>
            </a:r>
            <a:r>
              <a:rPr lang="en-US" sz="1200" kern="1200" dirty="0" smtClean="0">
                <a:solidFill>
                  <a:schemeClr val="tx1"/>
                </a:solidFill>
                <a:effectLst/>
                <a:latin typeface="+mn-lt"/>
                <a:ea typeface="+mn-ea"/>
                <a:cs typeface="+mn-cs"/>
              </a:rPr>
              <a:t> children might want to explore the sounds further e.g. Will you speak in turn, blend together, over each other, in a rhythm? Will you repeat the sentence or a word?</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Optional:</a:t>
            </a:r>
            <a:r>
              <a:rPr lang="en-GB" sz="1200" b="1"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Record the sound piece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29</a:t>
            </a:fld>
            <a:endParaRPr lang="en-GB"/>
          </a:p>
        </p:txBody>
      </p:sp>
    </p:spTree>
    <p:extLst>
      <p:ext uri="{BB962C8B-B14F-4D97-AF65-F5344CB8AC3E}">
        <p14:creationId xmlns:p14="http://schemas.microsoft.com/office/powerpoint/2010/main" val="3846787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mn-lt"/>
                <a:ea typeface="+mn-ea"/>
                <a:cs typeface="+mn-cs"/>
              </a:rPr>
              <a:t>Strict </a:t>
            </a:r>
            <a:r>
              <a:rPr kumimoji="0" lang="en-US" sz="1200" b="0" i="1" u="none" strike="noStrike" kern="1200" cap="none" spc="0" normalizeH="0" baseline="0" noProof="0" dirty="0" err="1" smtClean="0">
                <a:ln>
                  <a:noFill/>
                </a:ln>
                <a:solidFill>
                  <a:prstClr val="black"/>
                </a:solidFill>
                <a:effectLst/>
                <a:uLnTx/>
                <a:uFillTx/>
                <a:latin typeface="+mn-lt"/>
                <a:ea typeface="+mn-ea"/>
                <a:cs typeface="+mn-cs"/>
              </a:rPr>
              <a:t>Covid</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 regulations are in place a the Palace.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mn-lt"/>
                <a:ea typeface="+mn-ea"/>
                <a:cs typeface="+mn-cs"/>
              </a:rPr>
              <a:t>The grounds are still open on a daily basis.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mn-lt"/>
                <a:ea typeface="+mn-ea"/>
                <a:cs typeface="+mn-cs"/>
              </a:rPr>
              <a:t>The House is closed until April.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mn-lt"/>
                <a:ea typeface="+mn-ea"/>
                <a:cs typeface="+mn-cs"/>
              </a:rPr>
              <a:t>Check the website for details on the House opening dates and times. Entry is free. Booking for entry is essential.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Tell the children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when the Palace house is open and they visit with their family, they can obtain a free gift. The children will need to go to the welcome desk. The receptionist will ask them which school they are from and what they like about the Palace. This is valuable feedback to support our outreach projects. </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30</a:t>
            </a:fld>
            <a:endParaRPr lang="en-GB"/>
          </a:p>
        </p:txBody>
      </p:sp>
    </p:spTree>
    <p:extLst>
      <p:ext uri="{BB962C8B-B14F-4D97-AF65-F5344CB8AC3E}">
        <p14:creationId xmlns:p14="http://schemas.microsoft.com/office/powerpoint/2010/main" val="2444033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mn-lt"/>
                <a:ea typeface="+mn-ea"/>
                <a:cs typeface="+mn-cs"/>
              </a:rPr>
              <a:t>The grounds are open on a daily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mn-lt"/>
                <a:ea typeface="+mn-ea"/>
                <a:cs typeface="+mn-cs"/>
              </a:rPr>
              <a:t>The House is closed until April. The website shows all the opening dates and times. Entry is free. Booking for entry is essential.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Tell the children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gardens are open when the Palace house is open they visit with their family, they can obtain a free gift and also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we have lots of themed trails to help them explore the Palace and grounds.  </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31</a:t>
            </a:fld>
            <a:endParaRPr lang="en-GB"/>
          </a:p>
        </p:txBody>
      </p:sp>
    </p:spTree>
    <p:extLst>
      <p:ext uri="{BB962C8B-B14F-4D97-AF65-F5344CB8AC3E}">
        <p14:creationId xmlns:p14="http://schemas.microsoft.com/office/powerpoint/2010/main" val="1831571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baseline="0" dirty="0"/>
              <a:t>Fulham Palace is a garden and house, the earliest part is Tudor </a:t>
            </a:r>
            <a:r>
              <a:rPr lang="en-GB" i="1" baseline="0" dirty="0" smtClean="0"/>
              <a:t>(1485-1603), </a:t>
            </a:r>
            <a:r>
              <a:rPr lang="en-GB" i="1" baseline="0" dirty="0"/>
              <a:t>other parts were added in </a:t>
            </a:r>
            <a:r>
              <a:rPr lang="en-GB" i="1" baseline="0" dirty="0" smtClean="0"/>
              <a:t>Georgian (1714-1837) </a:t>
            </a:r>
            <a:r>
              <a:rPr lang="en-GB" i="1" baseline="0" dirty="0"/>
              <a:t>and </a:t>
            </a:r>
            <a:r>
              <a:rPr lang="en-GB" i="1" baseline="0" dirty="0" smtClean="0"/>
              <a:t>Victorian (1837-1903) periods.</a:t>
            </a: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baseline="0" dirty="0" smtClean="0"/>
              <a:t>This picture </a:t>
            </a:r>
            <a:r>
              <a:rPr lang="en-GB" i="1" baseline="0" dirty="0"/>
              <a:t>shows </a:t>
            </a:r>
            <a:r>
              <a:rPr lang="en-GB" i="1" baseline="0" dirty="0" smtClean="0"/>
              <a:t>a </a:t>
            </a:r>
            <a:r>
              <a:rPr lang="en-GB" i="1" baseline="0" dirty="0"/>
              <a:t>Georgian room built in 1813</a:t>
            </a:r>
            <a:r>
              <a:rPr lang="en-GB" i="1" baseline="0" dirty="0" smtClean="0"/>
              <a:t>.  Slide 2 shows the Tudor courtyard.  </a:t>
            </a: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GB" sz="1200" b="0" dirty="0">
                <a:solidFill>
                  <a:schemeClr val="tx1"/>
                </a:solidFill>
              </a:rPr>
              <a:t>Is it the same or different from your home?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p:txBody>
      </p:sp>
      <p:sp>
        <p:nvSpPr>
          <p:cNvPr id="4" name="Slide Number Placeholder 3"/>
          <p:cNvSpPr>
            <a:spLocks noGrp="1"/>
          </p:cNvSpPr>
          <p:nvPr>
            <p:ph type="sldNum" sz="quarter" idx="10"/>
          </p:nvPr>
        </p:nvSpPr>
        <p:spPr/>
        <p:txBody>
          <a:bodyPr/>
          <a:lstStyle/>
          <a:p>
            <a:fld id="{FC4FE519-3D48-46D9-92FF-D9A13E846699}" type="slidenum">
              <a:rPr lang="en-GB" smtClean="0"/>
              <a:t>3</a:t>
            </a:fld>
            <a:endParaRPr lang="en-GB" dirty="0"/>
          </a:p>
        </p:txBody>
      </p:sp>
    </p:spTree>
    <p:extLst>
      <p:ext uri="{BB962C8B-B14F-4D97-AF65-F5344CB8AC3E}">
        <p14:creationId xmlns:p14="http://schemas.microsoft.com/office/powerpoint/2010/main" val="359442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1" baseline="0" dirty="0"/>
              <a:t>Fulham Palace was first built in 704AD, none of this original building has survived. The picture here is the Tudor courtyard.</a:t>
            </a:r>
            <a:endParaRPr lang="en-GB" b="0" i="1" dirty="0"/>
          </a:p>
          <a:p>
            <a:endParaRPr lang="en-GB" b="1" i="1" dirty="0"/>
          </a:p>
          <a:p>
            <a:r>
              <a:rPr lang="en-GB" b="1" i="1" dirty="0"/>
              <a:t>Play </a:t>
            </a:r>
            <a:endParaRPr lang="en-GB" dirty="0"/>
          </a:p>
          <a:p>
            <a:r>
              <a:rPr lang="en-GB" dirty="0"/>
              <a:t>Play the YouTube video ‘Introducing the new Fulham Palace’ (2.49m) https://www.youtube.com/watch?v=7m6A2Bb6nCI </a:t>
            </a:r>
            <a:r>
              <a:rPr lang="en-GB" dirty="0" smtClean="0"/>
              <a:t> - Click the picture to open</a:t>
            </a:r>
            <a:r>
              <a:rPr lang="en-GB" baseline="0" dirty="0" smtClean="0"/>
              <a:t> the link.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Discuss</a:t>
            </a:r>
            <a:r>
              <a:rPr lang="en-GB" b="0" i="0" baseline="0" dirty="0"/>
              <a:t> the similarities and differences between the Palace and your home</a:t>
            </a:r>
            <a:endParaRPr lang="en-GB" b="1" i="1" dirty="0"/>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4</a:t>
            </a:fld>
            <a:endParaRPr lang="en-GB" dirty="0"/>
          </a:p>
        </p:txBody>
      </p:sp>
    </p:spTree>
    <p:extLst>
      <p:ext uri="{BB962C8B-B14F-4D97-AF65-F5344CB8AC3E}">
        <p14:creationId xmlns:p14="http://schemas.microsoft.com/office/powerpoint/2010/main" val="1408595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mn-lt"/>
                <a:ea typeface="+mn-ea"/>
                <a:cs typeface="+mn-cs"/>
              </a:rPr>
              <a:t>The picture shows the Victorian Chapel, build in 1867.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Ask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Who do you think lived at Fulham Palace?</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Ask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Was it the same or different to your home? Who do you think lived here? What type of person lived in the Palace?</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6</a:t>
            </a:fld>
            <a:endParaRPr lang="en-GB"/>
          </a:p>
        </p:txBody>
      </p:sp>
    </p:spTree>
    <p:extLst>
      <p:ext uri="{BB962C8B-B14F-4D97-AF65-F5344CB8AC3E}">
        <p14:creationId xmlns:p14="http://schemas.microsoft.com/office/powerpoint/2010/main" val="152091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smtClean="0">
                <a:ln>
                  <a:noFill/>
                </a:ln>
                <a:solidFill>
                  <a:prstClr val="black"/>
                </a:solidFill>
                <a:effectLst/>
                <a:uLnTx/>
                <a:uFillTx/>
                <a:latin typeface="+mn-lt"/>
                <a:ea typeface="+mn-ea"/>
                <a:cs typeface="+mn-cs"/>
              </a:rPr>
              <a:t>The name ‘Palace’ is commonly used for monarchs homes. The Bishops were considered ‘Princes of the Church’ hence the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smtClean="0">
                <a:ln>
                  <a:noFill/>
                </a:ln>
                <a:solidFill>
                  <a:prstClr val="black"/>
                </a:solidFill>
                <a:effectLst/>
                <a:uLnTx/>
                <a:uFillTx/>
                <a:latin typeface="+mn-lt"/>
                <a:ea typeface="+mn-ea"/>
                <a:cs typeface="+mn-cs"/>
              </a:rPr>
              <a:t>Ask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the children do they know what a Bishop is?</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7</a:t>
            </a:fld>
            <a:endParaRPr lang="en-GB"/>
          </a:p>
        </p:txBody>
      </p:sp>
    </p:spTree>
    <p:extLst>
      <p:ext uri="{BB962C8B-B14F-4D97-AF65-F5344CB8AC3E}">
        <p14:creationId xmlns:p14="http://schemas.microsoft.com/office/powerpoint/2010/main" val="1635342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smtClean="0">
                <a:ln>
                  <a:noFill/>
                </a:ln>
                <a:solidFill>
                  <a:prstClr val="black"/>
                </a:solidFill>
                <a:effectLst/>
                <a:uLnTx/>
                <a:uFillTx/>
                <a:latin typeface="+mn-lt"/>
                <a:ea typeface="+mn-ea"/>
                <a:cs typeface="+mn-cs"/>
              </a:rPr>
              <a:t>Bishops are leaders within the Christian faith and in charge of all the churches in London. The Bishop of London is so important they meet with the reigning monarchs, and are often involved in state ceremonies such as royal weddings and coronations.</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8</a:t>
            </a:fld>
            <a:endParaRPr lang="en-GB"/>
          </a:p>
        </p:txBody>
      </p:sp>
    </p:spTree>
    <p:extLst>
      <p:ext uri="{BB962C8B-B14F-4D97-AF65-F5344CB8AC3E}">
        <p14:creationId xmlns:p14="http://schemas.microsoft.com/office/powerpoint/2010/main" val="3856813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 painting is of Bishop Winnington Ingram 1901-1939. He allowed the Palace to be used as a hospital for injured soldiers from WW1. </a:t>
            </a:r>
            <a:endParaRPr lang="en-GB" i="1" dirty="0" smtClean="0"/>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9</a:t>
            </a:fld>
            <a:endParaRPr lang="en-GB"/>
          </a:p>
        </p:txBody>
      </p:sp>
    </p:spTree>
    <p:extLst>
      <p:ext uri="{BB962C8B-B14F-4D97-AF65-F5344CB8AC3E}">
        <p14:creationId xmlns:p14="http://schemas.microsoft.com/office/powerpoint/2010/main" val="3808621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The last Bishop lived at the</a:t>
            </a:r>
            <a:r>
              <a:rPr lang="en-GB" i="1" baseline="0" dirty="0" smtClean="0"/>
              <a:t> Palace until 1973.</a:t>
            </a:r>
          </a:p>
          <a:p>
            <a:r>
              <a:rPr lang="en-GB" i="1" baseline="0" dirty="0" smtClean="0"/>
              <a:t>The current Bishop of London lives in Central London. </a:t>
            </a:r>
            <a:r>
              <a:rPr lang="en-GB" i="1" dirty="0" smtClean="0"/>
              <a:t>Before</a:t>
            </a:r>
            <a:r>
              <a:rPr lang="en-GB" i="1" baseline="0" dirty="0" smtClean="0"/>
              <a:t> becoming a bishop, Sarah </a:t>
            </a:r>
            <a:r>
              <a:rPr lang="en-GB" i="1" baseline="0" dirty="0" err="1" smtClean="0"/>
              <a:t>Mullally</a:t>
            </a:r>
            <a:r>
              <a:rPr lang="en-GB" i="1" baseline="0" dirty="0" smtClean="0"/>
              <a:t> was a nurse. </a:t>
            </a:r>
          </a:p>
          <a:p>
            <a:endParaRPr lang="en-GB" i="1" baseline="0" dirty="0" smtClean="0"/>
          </a:p>
          <a:p>
            <a:r>
              <a:rPr lang="en-GB" i="1" baseline="0" dirty="0" smtClean="0"/>
              <a:t>The Palace opened as a museum in 1992</a:t>
            </a:r>
          </a:p>
          <a:p>
            <a:endParaRPr lang="en-GB" dirty="0"/>
          </a:p>
        </p:txBody>
      </p:sp>
      <p:sp>
        <p:nvSpPr>
          <p:cNvPr id="4" name="Slide Number Placeholder 3"/>
          <p:cNvSpPr>
            <a:spLocks noGrp="1"/>
          </p:cNvSpPr>
          <p:nvPr>
            <p:ph type="sldNum" sz="quarter" idx="10"/>
          </p:nvPr>
        </p:nvSpPr>
        <p:spPr/>
        <p:txBody>
          <a:bodyPr/>
          <a:lstStyle/>
          <a:p>
            <a:fld id="{FC4FE519-3D48-46D9-92FF-D9A13E846699}" type="slidenum">
              <a:rPr lang="en-GB" smtClean="0"/>
              <a:t>10</a:t>
            </a:fld>
            <a:endParaRPr lang="en-GB"/>
          </a:p>
        </p:txBody>
      </p:sp>
    </p:spTree>
    <p:extLst>
      <p:ext uri="{BB962C8B-B14F-4D97-AF65-F5344CB8AC3E}">
        <p14:creationId xmlns:p14="http://schemas.microsoft.com/office/powerpoint/2010/main" val="3881163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EB32226-5C7F-4D6E-8669-D6EC8F5B8B19}"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2FC0A-D5BD-4147-BB02-F151E94A58A7}" type="slidenum">
              <a:rPr lang="en-GB" smtClean="0"/>
              <a:t>‹#›</a:t>
            </a:fld>
            <a:endParaRPr lang="en-GB"/>
          </a:p>
        </p:txBody>
      </p:sp>
    </p:spTree>
    <p:extLst>
      <p:ext uri="{BB962C8B-B14F-4D97-AF65-F5344CB8AC3E}">
        <p14:creationId xmlns:p14="http://schemas.microsoft.com/office/powerpoint/2010/main" val="297570122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B32226-5C7F-4D6E-8669-D6EC8F5B8B19}"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2FC0A-D5BD-4147-BB02-F151E94A58A7}" type="slidenum">
              <a:rPr lang="en-GB" smtClean="0"/>
              <a:t>‹#›</a:t>
            </a:fld>
            <a:endParaRPr lang="en-GB"/>
          </a:p>
        </p:txBody>
      </p:sp>
    </p:spTree>
    <p:extLst>
      <p:ext uri="{BB962C8B-B14F-4D97-AF65-F5344CB8AC3E}">
        <p14:creationId xmlns:p14="http://schemas.microsoft.com/office/powerpoint/2010/main" val="216783472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B32226-5C7F-4D6E-8669-D6EC8F5B8B19}"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2FC0A-D5BD-4147-BB02-F151E94A58A7}" type="slidenum">
              <a:rPr lang="en-GB" smtClean="0"/>
              <a:t>‹#›</a:t>
            </a:fld>
            <a:endParaRPr lang="en-GB"/>
          </a:p>
        </p:txBody>
      </p:sp>
    </p:spTree>
    <p:extLst>
      <p:ext uri="{BB962C8B-B14F-4D97-AF65-F5344CB8AC3E}">
        <p14:creationId xmlns:p14="http://schemas.microsoft.com/office/powerpoint/2010/main" val="130636181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ink)">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58861" y="3417128"/>
            <a:ext cx="4886683" cy="404422"/>
          </a:xfrm>
          <a:prstGeom prst="rect">
            <a:avLst/>
          </a:prstGeom>
        </p:spPr>
        <p:txBody>
          <a:bodyPr vert="horz"/>
          <a:lstStyle>
            <a:lvl1pPr marL="0" indent="0">
              <a:buNone/>
              <a:defRPr sz="1350" b="1" i="0" baseline="0">
                <a:solidFill>
                  <a:srgbClr val="FFFFFF"/>
                </a:solidFill>
                <a:latin typeface="Century Gothic"/>
                <a:cs typeface="Century Gothic"/>
              </a:defRPr>
            </a:lvl1pPr>
          </a:lstStyle>
          <a:p>
            <a:pPr lvl="0"/>
            <a:r>
              <a:rPr lang="en-US" dirty="0"/>
              <a:t>Date / Author</a:t>
            </a:r>
          </a:p>
        </p:txBody>
      </p:sp>
      <p:sp>
        <p:nvSpPr>
          <p:cNvPr id="7" name="Text Placeholder 8"/>
          <p:cNvSpPr>
            <a:spLocks noGrp="1"/>
          </p:cNvSpPr>
          <p:nvPr>
            <p:ph type="body" sz="quarter" idx="11" hasCustomPrompt="1"/>
          </p:nvPr>
        </p:nvSpPr>
        <p:spPr>
          <a:xfrm>
            <a:off x="426897" y="4037169"/>
            <a:ext cx="6154475" cy="744030"/>
          </a:xfrm>
          <a:prstGeom prst="rect">
            <a:avLst/>
          </a:prstGeom>
        </p:spPr>
        <p:txBody>
          <a:bodyPr vert="horz"/>
          <a:lstStyle>
            <a:lvl1pPr marL="0" indent="0">
              <a:lnSpc>
                <a:spcPct val="80000"/>
              </a:lnSpc>
              <a:buNone/>
              <a:defRPr sz="4050" b="1" i="0" baseline="0">
                <a:solidFill>
                  <a:schemeClr val="bg1"/>
                </a:solidFill>
                <a:latin typeface="Century Gothic"/>
                <a:cs typeface="Century Gothic"/>
              </a:defRPr>
            </a:lvl1pPr>
          </a:lstStyle>
          <a:p>
            <a:pPr lvl="0"/>
            <a:r>
              <a:rPr lang="en-US" dirty="0"/>
              <a:t>Here is the</a:t>
            </a:r>
          </a:p>
        </p:txBody>
      </p:sp>
      <p:sp>
        <p:nvSpPr>
          <p:cNvPr id="8" name="Text Placeholder 8"/>
          <p:cNvSpPr>
            <a:spLocks noGrp="1"/>
          </p:cNvSpPr>
          <p:nvPr>
            <p:ph type="body" sz="quarter" idx="12" hasCustomPrompt="1"/>
          </p:nvPr>
        </p:nvSpPr>
        <p:spPr>
          <a:xfrm>
            <a:off x="426897" y="4844951"/>
            <a:ext cx="6154475" cy="744030"/>
          </a:xfrm>
          <a:prstGeom prst="rect">
            <a:avLst/>
          </a:prstGeom>
        </p:spPr>
        <p:txBody>
          <a:bodyPr vert="horz"/>
          <a:lstStyle>
            <a:lvl1pPr marL="0" indent="0">
              <a:lnSpc>
                <a:spcPct val="80000"/>
              </a:lnSpc>
              <a:buNone/>
              <a:defRPr sz="4050" b="1" i="0" baseline="0">
                <a:solidFill>
                  <a:schemeClr val="accent3"/>
                </a:solidFill>
                <a:latin typeface="Century Gothic"/>
                <a:cs typeface="Century Gothic"/>
              </a:defRPr>
            </a:lvl1pPr>
          </a:lstStyle>
          <a:p>
            <a:pPr lvl="0"/>
            <a:r>
              <a:rPr lang="en-US" dirty="0"/>
              <a:t>document</a:t>
            </a:r>
          </a:p>
        </p:txBody>
      </p:sp>
      <p:sp>
        <p:nvSpPr>
          <p:cNvPr id="9" name="Text Placeholder 8"/>
          <p:cNvSpPr>
            <a:spLocks noGrp="1"/>
          </p:cNvSpPr>
          <p:nvPr>
            <p:ph type="body" sz="quarter" idx="13" hasCustomPrompt="1"/>
          </p:nvPr>
        </p:nvSpPr>
        <p:spPr>
          <a:xfrm>
            <a:off x="426897" y="5588981"/>
            <a:ext cx="6154475" cy="744030"/>
          </a:xfrm>
          <a:prstGeom prst="rect">
            <a:avLst/>
          </a:prstGeom>
        </p:spPr>
        <p:txBody>
          <a:bodyPr vert="horz"/>
          <a:lstStyle>
            <a:lvl1pPr marL="0" indent="0">
              <a:lnSpc>
                <a:spcPct val="80000"/>
              </a:lnSpc>
              <a:buNone/>
              <a:defRPr sz="4050" b="1" i="0" baseline="0">
                <a:solidFill>
                  <a:srgbClr val="D38EBD"/>
                </a:solidFill>
                <a:latin typeface="Century Gothic"/>
                <a:cs typeface="Century Gothic"/>
              </a:defRPr>
            </a:lvl1pPr>
          </a:lstStyle>
          <a:p>
            <a:pPr lvl="0"/>
            <a:r>
              <a:rPr lang="en-US" dirty="0"/>
              <a:t>title page</a:t>
            </a:r>
          </a:p>
        </p:txBody>
      </p:sp>
    </p:spTree>
    <p:extLst>
      <p:ext uri="{BB962C8B-B14F-4D97-AF65-F5344CB8AC3E}">
        <p14:creationId xmlns:p14="http://schemas.microsoft.com/office/powerpoint/2010/main" val="374742924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58861" y="3417128"/>
            <a:ext cx="4886683" cy="404422"/>
          </a:xfrm>
          <a:prstGeom prst="rect">
            <a:avLst/>
          </a:prstGeom>
        </p:spPr>
        <p:txBody>
          <a:bodyPr vert="horz"/>
          <a:lstStyle>
            <a:lvl1pPr marL="0" indent="0">
              <a:buNone/>
              <a:defRPr sz="1350" b="1" i="0" baseline="0">
                <a:solidFill>
                  <a:srgbClr val="FFFFFF"/>
                </a:solidFill>
                <a:latin typeface="Century Gothic"/>
                <a:cs typeface="Century Gothic"/>
              </a:defRPr>
            </a:lvl1pPr>
          </a:lstStyle>
          <a:p>
            <a:pPr lvl="0"/>
            <a:r>
              <a:rPr lang="en-US" dirty="0"/>
              <a:t>Date / Author</a:t>
            </a:r>
          </a:p>
        </p:txBody>
      </p:sp>
      <p:sp>
        <p:nvSpPr>
          <p:cNvPr id="7" name="Text Placeholder 8"/>
          <p:cNvSpPr>
            <a:spLocks noGrp="1"/>
          </p:cNvSpPr>
          <p:nvPr>
            <p:ph type="body" sz="quarter" idx="11" hasCustomPrompt="1"/>
          </p:nvPr>
        </p:nvSpPr>
        <p:spPr>
          <a:xfrm>
            <a:off x="426897" y="4037169"/>
            <a:ext cx="6115988" cy="744030"/>
          </a:xfrm>
          <a:prstGeom prst="rect">
            <a:avLst/>
          </a:prstGeom>
        </p:spPr>
        <p:txBody>
          <a:bodyPr vert="horz"/>
          <a:lstStyle>
            <a:lvl1pPr marL="0" indent="0">
              <a:lnSpc>
                <a:spcPct val="80000"/>
              </a:lnSpc>
              <a:buNone/>
              <a:defRPr sz="4050" b="1" i="0" baseline="0">
                <a:solidFill>
                  <a:schemeClr val="bg1"/>
                </a:solidFill>
                <a:latin typeface="Century Gothic"/>
                <a:cs typeface="Century Gothic"/>
              </a:defRPr>
            </a:lvl1pPr>
          </a:lstStyle>
          <a:p>
            <a:pPr lvl="0"/>
            <a:r>
              <a:rPr lang="en-US" dirty="0"/>
              <a:t>Here is the</a:t>
            </a:r>
          </a:p>
        </p:txBody>
      </p:sp>
      <p:sp>
        <p:nvSpPr>
          <p:cNvPr id="8" name="Text Placeholder 8"/>
          <p:cNvSpPr>
            <a:spLocks noGrp="1"/>
          </p:cNvSpPr>
          <p:nvPr>
            <p:ph type="body" sz="quarter" idx="12" hasCustomPrompt="1"/>
          </p:nvPr>
        </p:nvSpPr>
        <p:spPr>
          <a:xfrm>
            <a:off x="426897" y="4844951"/>
            <a:ext cx="6115988" cy="744030"/>
          </a:xfrm>
          <a:prstGeom prst="rect">
            <a:avLst/>
          </a:prstGeom>
        </p:spPr>
        <p:txBody>
          <a:bodyPr vert="horz"/>
          <a:lstStyle>
            <a:lvl1pPr marL="0" indent="0">
              <a:lnSpc>
                <a:spcPct val="80000"/>
              </a:lnSpc>
              <a:buNone/>
              <a:defRPr sz="4050" b="1" i="0" baseline="0">
                <a:solidFill>
                  <a:schemeClr val="accent6"/>
                </a:solidFill>
                <a:latin typeface="Century Gothic"/>
                <a:cs typeface="Century Gothic"/>
              </a:defRPr>
            </a:lvl1pPr>
          </a:lstStyle>
          <a:p>
            <a:pPr lvl="0"/>
            <a:r>
              <a:rPr lang="en-US" dirty="0"/>
              <a:t>document</a:t>
            </a:r>
          </a:p>
        </p:txBody>
      </p:sp>
      <p:sp>
        <p:nvSpPr>
          <p:cNvPr id="9" name="Text Placeholder 8"/>
          <p:cNvSpPr>
            <a:spLocks noGrp="1"/>
          </p:cNvSpPr>
          <p:nvPr>
            <p:ph type="body" sz="quarter" idx="13" hasCustomPrompt="1"/>
          </p:nvPr>
        </p:nvSpPr>
        <p:spPr>
          <a:xfrm>
            <a:off x="426897" y="5588981"/>
            <a:ext cx="6115988" cy="744030"/>
          </a:xfrm>
          <a:prstGeom prst="rect">
            <a:avLst/>
          </a:prstGeom>
        </p:spPr>
        <p:txBody>
          <a:bodyPr vert="horz"/>
          <a:lstStyle>
            <a:lvl1pPr marL="0" indent="0">
              <a:lnSpc>
                <a:spcPct val="80000"/>
              </a:lnSpc>
              <a:buNone/>
              <a:defRPr sz="4050" b="1" i="0" baseline="0">
                <a:solidFill>
                  <a:srgbClr val="F48E7A"/>
                </a:solidFill>
                <a:latin typeface="Century Gothic"/>
                <a:cs typeface="Century Gothic"/>
              </a:defRPr>
            </a:lvl1pPr>
          </a:lstStyle>
          <a:p>
            <a:pPr lvl="0"/>
            <a:r>
              <a:rPr lang="en-US" dirty="0"/>
              <a:t>title page</a:t>
            </a:r>
          </a:p>
        </p:txBody>
      </p:sp>
    </p:spTree>
    <p:extLst>
      <p:ext uri="{BB962C8B-B14F-4D97-AF65-F5344CB8AC3E}">
        <p14:creationId xmlns:p14="http://schemas.microsoft.com/office/powerpoint/2010/main" val="407302800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58861" y="3417128"/>
            <a:ext cx="4886683" cy="404422"/>
          </a:xfrm>
          <a:prstGeom prst="rect">
            <a:avLst/>
          </a:prstGeom>
        </p:spPr>
        <p:txBody>
          <a:bodyPr vert="horz"/>
          <a:lstStyle>
            <a:lvl1pPr marL="0" indent="0">
              <a:buNone/>
              <a:defRPr sz="1350" b="1" i="0" baseline="0">
                <a:solidFill>
                  <a:srgbClr val="FFFFFF"/>
                </a:solidFill>
                <a:latin typeface="Century Gothic"/>
                <a:cs typeface="Century Gothic"/>
              </a:defRPr>
            </a:lvl1pPr>
          </a:lstStyle>
          <a:p>
            <a:pPr lvl="0"/>
            <a:r>
              <a:rPr lang="en-US" dirty="0"/>
              <a:t>Date / Author</a:t>
            </a:r>
          </a:p>
        </p:txBody>
      </p:sp>
      <p:sp>
        <p:nvSpPr>
          <p:cNvPr id="13" name="Text Placeholder 8"/>
          <p:cNvSpPr>
            <a:spLocks noGrp="1"/>
          </p:cNvSpPr>
          <p:nvPr>
            <p:ph type="body" sz="quarter" idx="11" hasCustomPrompt="1"/>
          </p:nvPr>
        </p:nvSpPr>
        <p:spPr>
          <a:xfrm>
            <a:off x="426896" y="4037169"/>
            <a:ext cx="6128817" cy="744030"/>
          </a:xfrm>
          <a:prstGeom prst="rect">
            <a:avLst/>
          </a:prstGeom>
        </p:spPr>
        <p:txBody>
          <a:bodyPr vert="horz"/>
          <a:lstStyle>
            <a:lvl1pPr marL="0" indent="0">
              <a:lnSpc>
                <a:spcPct val="80000"/>
              </a:lnSpc>
              <a:buNone/>
              <a:defRPr sz="4050" b="1" i="0" baseline="0">
                <a:solidFill>
                  <a:schemeClr val="bg1"/>
                </a:solidFill>
                <a:latin typeface="Century Gothic"/>
                <a:cs typeface="Century Gothic"/>
              </a:defRPr>
            </a:lvl1pPr>
          </a:lstStyle>
          <a:p>
            <a:pPr lvl="0"/>
            <a:r>
              <a:rPr lang="en-US" dirty="0"/>
              <a:t>Here is the</a:t>
            </a:r>
          </a:p>
        </p:txBody>
      </p:sp>
      <p:sp>
        <p:nvSpPr>
          <p:cNvPr id="14" name="Text Placeholder 8"/>
          <p:cNvSpPr>
            <a:spLocks noGrp="1"/>
          </p:cNvSpPr>
          <p:nvPr>
            <p:ph type="body" sz="quarter" idx="12" hasCustomPrompt="1"/>
          </p:nvPr>
        </p:nvSpPr>
        <p:spPr>
          <a:xfrm>
            <a:off x="426896" y="4844951"/>
            <a:ext cx="6128817" cy="744030"/>
          </a:xfrm>
          <a:prstGeom prst="rect">
            <a:avLst/>
          </a:prstGeom>
        </p:spPr>
        <p:txBody>
          <a:bodyPr vert="horz"/>
          <a:lstStyle>
            <a:lvl1pPr marL="0" indent="0">
              <a:lnSpc>
                <a:spcPct val="80000"/>
              </a:lnSpc>
              <a:buNone/>
              <a:defRPr sz="4050" b="1" i="0" baseline="0">
                <a:solidFill>
                  <a:srgbClr val="00A9A8"/>
                </a:solidFill>
                <a:latin typeface="Century Gothic"/>
                <a:cs typeface="Century Gothic"/>
              </a:defRPr>
            </a:lvl1pPr>
          </a:lstStyle>
          <a:p>
            <a:pPr lvl="0"/>
            <a:r>
              <a:rPr lang="en-US" dirty="0"/>
              <a:t>document</a:t>
            </a:r>
          </a:p>
        </p:txBody>
      </p:sp>
      <p:sp>
        <p:nvSpPr>
          <p:cNvPr id="15" name="Text Placeholder 8"/>
          <p:cNvSpPr>
            <a:spLocks noGrp="1"/>
          </p:cNvSpPr>
          <p:nvPr>
            <p:ph type="body" sz="quarter" idx="13" hasCustomPrompt="1"/>
          </p:nvPr>
        </p:nvSpPr>
        <p:spPr>
          <a:xfrm>
            <a:off x="426896" y="5588981"/>
            <a:ext cx="6128817" cy="744030"/>
          </a:xfrm>
          <a:prstGeom prst="rect">
            <a:avLst/>
          </a:prstGeom>
        </p:spPr>
        <p:txBody>
          <a:bodyPr vert="horz"/>
          <a:lstStyle>
            <a:lvl1pPr marL="0" indent="0">
              <a:lnSpc>
                <a:spcPct val="80000"/>
              </a:lnSpc>
              <a:buNone/>
              <a:defRPr sz="4050" b="1" i="0" baseline="0">
                <a:solidFill>
                  <a:srgbClr val="6BC3BE"/>
                </a:solidFill>
                <a:latin typeface="Century Gothic"/>
                <a:cs typeface="Century Gothic"/>
              </a:defRPr>
            </a:lvl1pPr>
          </a:lstStyle>
          <a:p>
            <a:pPr lvl="0"/>
            <a:r>
              <a:rPr lang="en-US" dirty="0"/>
              <a:t>title page</a:t>
            </a:r>
          </a:p>
        </p:txBody>
      </p:sp>
    </p:spTree>
    <p:extLst>
      <p:ext uri="{BB962C8B-B14F-4D97-AF65-F5344CB8AC3E}">
        <p14:creationId xmlns:p14="http://schemas.microsoft.com/office/powerpoint/2010/main" val="318855945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58861" y="3417128"/>
            <a:ext cx="4886683" cy="404422"/>
          </a:xfrm>
          <a:prstGeom prst="rect">
            <a:avLst/>
          </a:prstGeom>
        </p:spPr>
        <p:txBody>
          <a:bodyPr vert="horz"/>
          <a:lstStyle>
            <a:lvl1pPr marL="0" indent="0">
              <a:buNone/>
              <a:defRPr sz="1350" b="1" i="0" baseline="0">
                <a:solidFill>
                  <a:srgbClr val="FFFFFF"/>
                </a:solidFill>
                <a:latin typeface="Century Gothic"/>
                <a:cs typeface="Century Gothic"/>
              </a:defRPr>
            </a:lvl1pPr>
          </a:lstStyle>
          <a:p>
            <a:pPr lvl="0"/>
            <a:r>
              <a:rPr lang="en-US" dirty="0"/>
              <a:t>Date / Author</a:t>
            </a:r>
          </a:p>
        </p:txBody>
      </p:sp>
      <p:sp>
        <p:nvSpPr>
          <p:cNvPr id="7" name="Text Placeholder 8"/>
          <p:cNvSpPr>
            <a:spLocks noGrp="1"/>
          </p:cNvSpPr>
          <p:nvPr>
            <p:ph type="body" sz="quarter" idx="11" hasCustomPrompt="1"/>
          </p:nvPr>
        </p:nvSpPr>
        <p:spPr>
          <a:xfrm>
            <a:off x="426896" y="4037169"/>
            <a:ext cx="6128817" cy="744030"/>
          </a:xfrm>
          <a:prstGeom prst="rect">
            <a:avLst/>
          </a:prstGeom>
        </p:spPr>
        <p:txBody>
          <a:bodyPr vert="horz"/>
          <a:lstStyle>
            <a:lvl1pPr marL="0" indent="0">
              <a:lnSpc>
                <a:spcPct val="80000"/>
              </a:lnSpc>
              <a:buNone/>
              <a:defRPr sz="4050" b="1" i="0" baseline="0">
                <a:solidFill>
                  <a:schemeClr val="bg1"/>
                </a:solidFill>
                <a:latin typeface="Century Gothic"/>
                <a:cs typeface="Century Gothic"/>
              </a:defRPr>
            </a:lvl1pPr>
          </a:lstStyle>
          <a:p>
            <a:pPr lvl="0"/>
            <a:r>
              <a:rPr lang="en-US" dirty="0"/>
              <a:t>Here is the</a:t>
            </a:r>
          </a:p>
        </p:txBody>
      </p:sp>
      <p:sp>
        <p:nvSpPr>
          <p:cNvPr id="8" name="Text Placeholder 8"/>
          <p:cNvSpPr>
            <a:spLocks noGrp="1"/>
          </p:cNvSpPr>
          <p:nvPr>
            <p:ph type="body" sz="quarter" idx="12" hasCustomPrompt="1"/>
          </p:nvPr>
        </p:nvSpPr>
        <p:spPr>
          <a:xfrm>
            <a:off x="426896" y="4844951"/>
            <a:ext cx="6128817" cy="744030"/>
          </a:xfrm>
          <a:prstGeom prst="rect">
            <a:avLst/>
          </a:prstGeom>
        </p:spPr>
        <p:txBody>
          <a:bodyPr vert="horz"/>
          <a:lstStyle>
            <a:lvl1pPr marL="0" indent="0">
              <a:lnSpc>
                <a:spcPct val="80000"/>
              </a:lnSpc>
              <a:buNone/>
              <a:defRPr sz="4050" b="1" i="0" baseline="0">
                <a:solidFill>
                  <a:schemeClr val="accent4"/>
                </a:solidFill>
                <a:latin typeface="Century Gothic"/>
                <a:cs typeface="Century Gothic"/>
              </a:defRPr>
            </a:lvl1pPr>
          </a:lstStyle>
          <a:p>
            <a:pPr lvl="0"/>
            <a:r>
              <a:rPr lang="en-US" dirty="0"/>
              <a:t>document</a:t>
            </a:r>
          </a:p>
        </p:txBody>
      </p:sp>
      <p:sp>
        <p:nvSpPr>
          <p:cNvPr id="9" name="Text Placeholder 8"/>
          <p:cNvSpPr>
            <a:spLocks noGrp="1"/>
          </p:cNvSpPr>
          <p:nvPr>
            <p:ph type="body" sz="quarter" idx="13" hasCustomPrompt="1"/>
          </p:nvPr>
        </p:nvSpPr>
        <p:spPr>
          <a:xfrm>
            <a:off x="426896" y="5588981"/>
            <a:ext cx="6128817" cy="744030"/>
          </a:xfrm>
          <a:prstGeom prst="rect">
            <a:avLst/>
          </a:prstGeom>
        </p:spPr>
        <p:txBody>
          <a:bodyPr vert="horz"/>
          <a:lstStyle>
            <a:lvl1pPr marL="0" indent="0">
              <a:lnSpc>
                <a:spcPct val="80000"/>
              </a:lnSpc>
              <a:buNone/>
              <a:defRPr sz="4050" b="1" i="0" baseline="0">
                <a:solidFill>
                  <a:schemeClr val="accent4">
                    <a:lumMod val="60000"/>
                    <a:lumOff val="40000"/>
                  </a:schemeClr>
                </a:solidFill>
                <a:latin typeface="Century Gothic"/>
                <a:cs typeface="Century Gothic"/>
              </a:defRPr>
            </a:lvl1pPr>
          </a:lstStyle>
          <a:p>
            <a:pPr lvl="0"/>
            <a:r>
              <a:rPr lang="en-US" dirty="0"/>
              <a:t>title page</a:t>
            </a:r>
          </a:p>
        </p:txBody>
      </p:sp>
    </p:spTree>
    <p:extLst>
      <p:ext uri="{BB962C8B-B14F-4D97-AF65-F5344CB8AC3E}">
        <p14:creationId xmlns:p14="http://schemas.microsoft.com/office/powerpoint/2010/main" val="33197259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nk Content_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5"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206080721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nk Content_standfir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8" name="Text Placeholder 7"/>
          <p:cNvSpPr>
            <a:spLocks noGrp="1"/>
          </p:cNvSpPr>
          <p:nvPr>
            <p:ph type="body" sz="quarter" idx="14" hasCustomPrompt="1"/>
          </p:nvPr>
        </p:nvSpPr>
        <p:spPr>
          <a:xfrm>
            <a:off x="377208" y="2088888"/>
            <a:ext cx="5995018" cy="3830638"/>
          </a:xfrm>
          <a:prstGeom prst="rect">
            <a:avLst/>
          </a:prstGeom>
        </p:spPr>
        <p:txBody>
          <a:bodyPr vert="horz"/>
          <a:lstStyle>
            <a:lvl1pPr marL="0" indent="0">
              <a:buNone/>
              <a:defRPr sz="2400" b="1">
                <a:solidFill>
                  <a:srgbClr val="404040"/>
                </a:solidFill>
                <a:latin typeface="Century Gothic"/>
                <a:cs typeface="Century Gothic"/>
              </a:defRPr>
            </a:lvl1pPr>
          </a:lstStyle>
          <a:p>
            <a:pPr lvl="0"/>
            <a:r>
              <a:rPr lang="en-GB" dirty="0" err="1"/>
              <a:t>Standfirst</a:t>
            </a:r>
            <a:r>
              <a:rPr lang="en-GB" dirty="0"/>
              <a:t> style Net </a:t>
            </a:r>
            <a:r>
              <a:rPr lang="en-GB" dirty="0" err="1"/>
              <a:t>hillition</a:t>
            </a:r>
            <a:r>
              <a:rPr lang="en-GB" dirty="0"/>
              <a:t> rest qui </a:t>
            </a:r>
            <a:r>
              <a:rPr lang="en-GB" dirty="0" err="1"/>
              <a:t>que</a:t>
            </a:r>
            <a:r>
              <a:rPr lang="en-GB" dirty="0"/>
              <a:t> qui </a:t>
            </a:r>
            <a:r>
              <a:rPr lang="en-GB" dirty="0" err="1"/>
              <a:t>volorem</a:t>
            </a:r>
            <a:r>
              <a:rPr lang="en-GB" dirty="0"/>
              <a:t> </a:t>
            </a:r>
            <a:r>
              <a:rPr lang="en-GB" dirty="0" err="1"/>
              <a:t>illam</a:t>
            </a:r>
            <a:r>
              <a:rPr lang="en-GB" dirty="0"/>
              <a:t> </a:t>
            </a:r>
            <a:r>
              <a:rPr lang="en-GB" dirty="0" err="1"/>
              <a:t>iducimin</a:t>
            </a:r>
            <a:r>
              <a:rPr lang="en-GB" dirty="0"/>
              <a:t> </a:t>
            </a:r>
            <a:r>
              <a:rPr lang="en-GB" dirty="0" err="1"/>
              <a:t>nissi</a:t>
            </a:r>
            <a:r>
              <a:rPr lang="en-GB" dirty="0"/>
              <a:t> </a:t>
            </a:r>
            <a:r>
              <a:rPr lang="en-GB" dirty="0" err="1"/>
              <a:t>temquam</a:t>
            </a:r>
            <a:r>
              <a:rPr lang="en-GB" dirty="0"/>
              <a:t> </a:t>
            </a:r>
            <a:r>
              <a:rPr lang="en-GB" dirty="0" err="1"/>
              <a:t>dendellab</a:t>
            </a:r>
            <a:r>
              <a:rPr lang="en-GB" dirty="0"/>
              <a:t> </a:t>
            </a:r>
            <a:r>
              <a:rPr lang="en-GB" dirty="0" err="1"/>
              <a:t>il</a:t>
            </a:r>
            <a:r>
              <a:rPr lang="en-GB" dirty="0"/>
              <a:t> min re ex </a:t>
            </a:r>
            <a:r>
              <a:rPr lang="en-GB" dirty="0" err="1"/>
              <a:t>ellis</a:t>
            </a:r>
            <a:r>
              <a:rPr lang="en-GB" dirty="0"/>
              <a:t> </a:t>
            </a:r>
            <a:r>
              <a:rPr lang="en-GB" dirty="0" err="1"/>
              <a:t>quis</a:t>
            </a:r>
            <a:r>
              <a:rPr lang="en-GB" dirty="0"/>
              <a:t> qui </a:t>
            </a:r>
            <a:r>
              <a:rPr lang="en-GB" dirty="0" err="1"/>
              <a:t>optation</a:t>
            </a:r>
            <a:r>
              <a:rPr lang="en-GB" dirty="0"/>
              <a:t> </a:t>
            </a:r>
            <a:r>
              <a:rPr lang="en-GB" dirty="0" err="1"/>
              <a:t>nonsequatur</a:t>
            </a:r>
            <a:r>
              <a:rPr lang="en-GB" dirty="0"/>
              <a:t>? Qui </a:t>
            </a:r>
            <a:r>
              <a:rPr lang="en-GB" dirty="0" err="1"/>
              <a:t>aut</a:t>
            </a:r>
            <a:r>
              <a:rPr lang="en-GB" dirty="0"/>
              <a:t> rem et, </a:t>
            </a:r>
            <a:r>
              <a:rPr lang="en-GB" dirty="0" err="1"/>
              <a:t>nos</a:t>
            </a:r>
            <a:r>
              <a:rPr lang="en-GB" dirty="0"/>
              <a:t> </a:t>
            </a:r>
            <a:r>
              <a:rPr lang="en-GB" dirty="0" err="1"/>
              <a:t>nectem</a:t>
            </a:r>
            <a:r>
              <a:rPr lang="en-GB" dirty="0"/>
              <a:t>. </a:t>
            </a:r>
            <a:r>
              <a:rPr lang="en-GB" dirty="0" err="1"/>
              <a:t>Ovitasitibus</a:t>
            </a:r>
            <a:r>
              <a:rPr lang="en-GB" dirty="0"/>
              <a:t> </a:t>
            </a:r>
            <a:r>
              <a:rPr lang="en-GB" dirty="0" err="1"/>
              <a:t>quissum</a:t>
            </a:r>
            <a:r>
              <a:rPr lang="en-GB" dirty="0"/>
              <a:t> re ex et </a:t>
            </a:r>
            <a:r>
              <a:rPr lang="en-GB" dirty="0" err="1"/>
              <a:t>eicta</a:t>
            </a:r>
            <a:r>
              <a:rPr lang="en-GB" dirty="0"/>
              <a:t> </a:t>
            </a:r>
            <a:r>
              <a:rPr lang="en-GB" dirty="0" err="1"/>
              <a:t>asit</a:t>
            </a:r>
            <a:r>
              <a:rPr lang="en-GB" dirty="0"/>
              <a:t> </a:t>
            </a:r>
            <a:r>
              <a:rPr lang="en-GB" dirty="0" err="1"/>
              <a:t>ideriorum</a:t>
            </a:r>
            <a:r>
              <a:rPr lang="en-GB" dirty="0"/>
              <a:t> et </a:t>
            </a:r>
            <a:r>
              <a:rPr lang="en-GB" dirty="0" err="1"/>
              <a:t>fuga</a:t>
            </a:r>
            <a:r>
              <a:rPr lang="en-GB" dirty="0"/>
              <a:t>. Id </a:t>
            </a:r>
            <a:r>
              <a:rPr lang="en-GB" dirty="0" err="1"/>
              <a:t>est</a:t>
            </a:r>
            <a:r>
              <a:rPr lang="en-GB" dirty="0"/>
              <a:t>, </a:t>
            </a:r>
            <a:r>
              <a:rPr lang="en-GB" dirty="0" err="1"/>
              <a:t>veligni</a:t>
            </a:r>
            <a:r>
              <a:rPr lang="en-GB" dirty="0"/>
              <a:t> </a:t>
            </a:r>
            <a:r>
              <a:rPr lang="en-GB" dirty="0" err="1"/>
              <a:t>enditat</a:t>
            </a:r>
            <a:r>
              <a:rPr lang="en-GB" dirty="0"/>
              <a:t> </a:t>
            </a:r>
            <a:r>
              <a:rPr lang="en-GB" dirty="0" err="1"/>
              <a:t>epre</a:t>
            </a:r>
            <a:r>
              <a:rPr lang="en-GB" dirty="0"/>
              <a:t>, sinus et </a:t>
            </a:r>
            <a:r>
              <a:rPr lang="en-GB" dirty="0" err="1"/>
              <a:t>offic</a:t>
            </a:r>
            <a:r>
              <a:rPr lang="en-GB" dirty="0"/>
              <a:t> tem is </a:t>
            </a:r>
            <a:r>
              <a:rPr lang="en-GB" dirty="0" err="1"/>
              <a:t>iminverum</a:t>
            </a:r>
            <a:r>
              <a:rPr lang="en-GB" dirty="0"/>
              <a:t>.</a:t>
            </a:r>
            <a:endParaRPr lang="en-US" dirty="0"/>
          </a:p>
        </p:txBody>
      </p:sp>
      <p:sp>
        <p:nvSpPr>
          <p:cNvPr id="9"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tx2"/>
                </a:solidFill>
                <a:latin typeface="Century Gothic"/>
                <a:cs typeface="Century Gothic"/>
              </a:defRPr>
            </a:lvl1pPr>
          </a:lstStyle>
          <a:p>
            <a:pPr lvl="0"/>
            <a:r>
              <a:rPr lang="en-US" dirty="0"/>
              <a:t>two</a:t>
            </a:r>
          </a:p>
        </p:txBody>
      </p:sp>
      <p:sp>
        <p:nvSpPr>
          <p:cNvPr id="10" name="Text Placeholder 8"/>
          <p:cNvSpPr>
            <a:spLocks noGrp="1"/>
          </p:cNvSpPr>
          <p:nvPr>
            <p:ph type="body" sz="quarter" idx="15"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a:t>Heading</a:t>
            </a:r>
          </a:p>
        </p:txBody>
      </p:sp>
      <p:sp>
        <p:nvSpPr>
          <p:cNvPr id="12"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152898666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nk Content_single imag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6" name="Picture Placeholder 5"/>
          <p:cNvSpPr>
            <a:spLocks noGrp="1"/>
          </p:cNvSpPr>
          <p:nvPr>
            <p:ph type="pic" sz="quarter" idx="12" hasCustomPrompt="1"/>
          </p:nvPr>
        </p:nvSpPr>
        <p:spPr>
          <a:xfrm>
            <a:off x="483218" y="1637418"/>
            <a:ext cx="8193087" cy="4502899"/>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a:t>Picture</a:t>
            </a:r>
          </a:p>
        </p:txBody>
      </p:sp>
      <p:sp>
        <p:nvSpPr>
          <p:cNvPr id="10"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tx2"/>
                </a:solidFill>
                <a:latin typeface="Century Gothic"/>
                <a:cs typeface="Century Gothic"/>
              </a:defRPr>
            </a:lvl1pPr>
          </a:lstStyle>
          <a:p>
            <a:pPr lvl="0"/>
            <a:r>
              <a:rPr lang="en-US" dirty="0"/>
              <a:t>two</a:t>
            </a:r>
          </a:p>
        </p:txBody>
      </p:sp>
      <p:sp>
        <p:nvSpPr>
          <p:cNvPr id="11" name="Text Placeholder 8"/>
          <p:cNvSpPr>
            <a:spLocks noGrp="1"/>
          </p:cNvSpPr>
          <p:nvPr>
            <p:ph type="body" sz="quarter" idx="15"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a:t>Heading</a:t>
            </a:r>
          </a:p>
        </p:txBody>
      </p:sp>
      <p:sp>
        <p:nvSpPr>
          <p:cNvPr id="12"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18090508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nk Content_multiple imag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9" name="Picture Placeholder 5"/>
          <p:cNvSpPr>
            <a:spLocks noGrp="1"/>
          </p:cNvSpPr>
          <p:nvPr>
            <p:ph type="pic" sz="quarter" idx="12" hasCustomPrompt="1"/>
          </p:nvPr>
        </p:nvSpPr>
        <p:spPr>
          <a:xfrm>
            <a:off x="483218"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a:t>Picture</a:t>
            </a:r>
          </a:p>
        </p:txBody>
      </p:sp>
      <p:sp>
        <p:nvSpPr>
          <p:cNvPr id="12" name="Picture Placeholder 5"/>
          <p:cNvSpPr>
            <a:spLocks noGrp="1"/>
          </p:cNvSpPr>
          <p:nvPr>
            <p:ph type="pic" sz="quarter" idx="15" hasCustomPrompt="1"/>
          </p:nvPr>
        </p:nvSpPr>
        <p:spPr>
          <a:xfrm>
            <a:off x="3278566"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a:t>Picture</a:t>
            </a:r>
          </a:p>
        </p:txBody>
      </p:sp>
      <p:sp>
        <p:nvSpPr>
          <p:cNvPr id="13" name="Picture Placeholder 5"/>
          <p:cNvSpPr>
            <a:spLocks noGrp="1"/>
          </p:cNvSpPr>
          <p:nvPr>
            <p:ph type="pic" sz="quarter" idx="16" hasCustomPrompt="1"/>
          </p:nvPr>
        </p:nvSpPr>
        <p:spPr>
          <a:xfrm>
            <a:off x="6073915"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a:t>Picture</a:t>
            </a:r>
          </a:p>
        </p:txBody>
      </p:sp>
      <p:sp>
        <p:nvSpPr>
          <p:cNvPr id="14" name="Picture Placeholder 5"/>
          <p:cNvSpPr>
            <a:spLocks noGrp="1"/>
          </p:cNvSpPr>
          <p:nvPr>
            <p:ph type="pic" sz="quarter" idx="17" hasCustomPrompt="1"/>
          </p:nvPr>
        </p:nvSpPr>
        <p:spPr>
          <a:xfrm>
            <a:off x="483218"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a:t>Picture</a:t>
            </a:r>
          </a:p>
        </p:txBody>
      </p:sp>
      <p:sp>
        <p:nvSpPr>
          <p:cNvPr id="15" name="Picture Placeholder 5"/>
          <p:cNvSpPr>
            <a:spLocks noGrp="1"/>
          </p:cNvSpPr>
          <p:nvPr>
            <p:ph type="pic" sz="quarter" idx="18" hasCustomPrompt="1"/>
          </p:nvPr>
        </p:nvSpPr>
        <p:spPr>
          <a:xfrm>
            <a:off x="3278566"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a:t>Picture</a:t>
            </a:r>
          </a:p>
        </p:txBody>
      </p:sp>
      <p:sp>
        <p:nvSpPr>
          <p:cNvPr id="16" name="Picture Placeholder 5"/>
          <p:cNvSpPr>
            <a:spLocks noGrp="1"/>
          </p:cNvSpPr>
          <p:nvPr>
            <p:ph type="pic" sz="quarter" idx="19" hasCustomPrompt="1"/>
          </p:nvPr>
        </p:nvSpPr>
        <p:spPr>
          <a:xfrm>
            <a:off x="6073915"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a:t>Picture</a:t>
            </a:r>
          </a:p>
        </p:txBody>
      </p:sp>
      <p:sp>
        <p:nvSpPr>
          <p:cNvPr id="19"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tx2"/>
                </a:solidFill>
                <a:latin typeface="Century Gothic"/>
                <a:cs typeface="Century Gothic"/>
              </a:defRPr>
            </a:lvl1pPr>
          </a:lstStyle>
          <a:p>
            <a:pPr lvl="0"/>
            <a:r>
              <a:rPr lang="en-US" dirty="0"/>
              <a:t>two</a:t>
            </a:r>
          </a:p>
        </p:txBody>
      </p:sp>
      <p:sp>
        <p:nvSpPr>
          <p:cNvPr id="20" name="Text Placeholder 8"/>
          <p:cNvSpPr>
            <a:spLocks noGrp="1"/>
          </p:cNvSpPr>
          <p:nvPr>
            <p:ph type="body" sz="quarter" idx="20"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a:t>Heading</a:t>
            </a:r>
          </a:p>
        </p:txBody>
      </p:sp>
      <p:sp>
        <p:nvSpPr>
          <p:cNvPr id="21"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1876993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B32226-5C7F-4D6E-8669-D6EC8F5B8B19}"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2FC0A-D5BD-4147-BB02-F151E94A58A7}" type="slidenum">
              <a:rPr lang="en-GB" smtClean="0"/>
              <a:t>‹#›</a:t>
            </a:fld>
            <a:endParaRPr lang="en-GB"/>
          </a:p>
        </p:txBody>
      </p:sp>
    </p:spTree>
    <p:extLst>
      <p:ext uri="{BB962C8B-B14F-4D97-AF65-F5344CB8AC3E}">
        <p14:creationId xmlns:p14="http://schemas.microsoft.com/office/powerpoint/2010/main" val="357144349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nk Content_image and tex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7" name="Picture Placeholder 5"/>
          <p:cNvSpPr>
            <a:spLocks noGrp="1"/>
          </p:cNvSpPr>
          <p:nvPr>
            <p:ph type="pic" sz="quarter" idx="12" hasCustomPrompt="1"/>
          </p:nvPr>
        </p:nvSpPr>
        <p:spPr>
          <a:xfrm>
            <a:off x="483218" y="1637418"/>
            <a:ext cx="4439061" cy="4502899"/>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a:t>Picture</a:t>
            </a:r>
          </a:p>
        </p:txBody>
      </p:sp>
      <p:sp>
        <p:nvSpPr>
          <p:cNvPr id="9" name="Text Placeholder 8"/>
          <p:cNvSpPr>
            <a:spLocks noGrp="1"/>
          </p:cNvSpPr>
          <p:nvPr>
            <p:ph type="body" sz="quarter" idx="15" hasCustomPrompt="1"/>
          </p:nvPr>
        </p:nvSpPr>
        <p:spPr>
          <a:xfrm>
            <a:off x="5068888" y="1636713"/>
            <a:ext cx="3617912" cy="4503737"/>
          </a:xfrm>
          <a:prstGeom prst="rect">
            <a:avLst/>
          </a:prstGeom>
        </p:spPr>
        <p:txBody>
          <a:bodyPr vert="horz"/>
          <a:lstStyle>
            <a:lvl1pPr marL="0" indent="0">
              <a:lnSpc>
                <a:spcPct val="120000"/>
              </a:lnSpc>
              <a:buNone/>
              <a:defRPr sz="1400" b="0">
                <a:solidFill>
                  <a:srgbClr val="404040"/>
                </a:solidFill>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a:t>Net </a:t>
            </a:r>
            <a:r>
              <a:rPr lang="en-US" dirty="0" err="1"/>
              <a:t>hillition</a:t>
            </a:r>
            <a:r>
              <a:rPr lang="en-US" dirty="0"/>
              <a:t> rest qui </a:t>
            </a:r>
            <a:r>
              <a:rPr lang="en-US" dirty="0" err="1"/>
              <a:t>que</a:t>
            </a:r>
            <a:r>
              <a:rPr lang="en-US" dirty="0"/>
              <a:t> qui </a:t>
            </a:r>
            <a:r>
              <a:rPr lang="en-US" dirty="0" err="1"/>
              <a:t>volorem</a:t>
            </a:r>
            <a:r>
              <a:rPr lang="en-US" dirty="0"/>
              <a:t> </a:t>
            </a:r>
            <a:r>
              <a:rPr lang="en-US" dirty="0" err="1"/>
              <a:t>illam</a:t>
            </a:r>
            <a:r>
              <a:rPr lang="en-US" dirty="0"/>
              <a:t> </a:t>
            </a:r>
            <a:r>
              <a:rPr lang="en-US" dirty="0" err="1"/>
              <a:t>iducimin</a:t>
            </a:r>
            <a:r>
              <a:rPr lang="en-US" dirty="0"/>
              <a:t> </a:t>
            </a:r>
            <a:r>
              <a:rPr lang="en-US" dirty="0" err="1"/>
              <a:t>nissi</a:t>
            </a:r>
            <a:r>
              <a:rPr lang="en-US" dirty="0"/>
              <a:t> </a:t>
            </a:r>
            <a:r>
              <a:rPr lang="en-US" dirty="0" err="1"/>
              <a:t>temquam</a:t>
            </a:r>
            <a:r>
              <a:rPr lang="en-US" dirty="0"/>
              <a:t> </a:t>
            </a:r>
            <a:r>
              <a:rPr lang="en-US" dirty="0" err="1"/>
              <a:t>dendellab</a:t>
            </a:r>
            <a:r>
              <a:rPr lang="en-US" dirty="0"/>
              <a:t> </a:t>
            </a:r>
            <a:r>
              <a:rPr lang="en-US" dirty="0" err="1"/>
              <a:t>il</a:t>
            </a:r>
            <a:r>
              <a:rPr lang="en-US" dirty="0"/>
              <a:t> min re ex </a:t>
            </a:r>
            <a:r>
              <a:rPr lang="en-US" dirty="0" err="1"/>
              <a:t>ellis</a:t>
            </a:r>
            <a:r>
              <a:rPr lang="en-US" dirty="0"/>
              <a:t> </a:t>
            </a:r>
            <a:r>
              <a:rPr lang="en-US" dirty="0" err="1"/>
              <a:t>quis</a:t>
            </a:r>
            <a:r>
              <a:rPr lang="en-US" dirty="0"/>
              <a:t> qui </a:t>
            </a:r>
            <a:r>
              <a:rPr lang="en-US" dirty="0" err="1"/>
              <a:t>optation</a:t>
            </a:r>
            <a:r>
              <a:rPr lang="en-US" dirty="0"/>
              <a:t> </a:t>
            </a:r>
            <a:r>
              <a:rPr lang="en-US" dirty="0" err="1"/>
              <a:t>nonsequatur</a:t>
            </a:r>
            <a:r>
              <a:rPr lang="en-US" dirty="0"/>
              <a:t>? Qui </a:t>
            </a:r>
            <a:r>
              <a:rPr lang="en-US" dirty="0" err="1"/>
              <a:t>aut</a:t>
            </a:r>
            <a:r>
              <a:rPr lang="en-US" dirty="0"/>
              <a:t> rem et, </a:t>
            </a:r>
            <a:r>
              <a:rPr lang="en-US" dirty="0" err="1"/>
              <a:t>nos</a:t>
            </a:r>
            <a:r>
              <a:rPr lang="en-US" dirty="0"/>
              <a:t> </a:t>
            </a:r>
            <a:r>
              <a:rPr lang="en-US" dirty="0" err="1"/>
              <a:t>nectem</a:t>
            </a:r>
            <a:r>
              <a:rPr lang="en-US" dirty="0"/>
              <a:t>. </a:t>
            </a:r>
            <a:r>
              <a:rPr lang="en-US" dirty="0" err="1"/>
              <a:t>Ovitasitibus</a:t>
            </a:r>
            <a:r>
              <a:rPr lang="en-US" dirty="0"/>
              <a:t> </a:t>
            </a:r>
            <a:r>
              <a:rPr lang="en-US" dirty="0" err="1"/>
              <a:t>quissum</a:t>
            </a:r>
            <a:r>
              <a:rPr lang="en-US" dirty="0"/>
              <a:t> re ex et </a:t>
            </a:r>
            <a:r>
              <a:rPr lang="en-US" dirty="0" err="1"/>
              <a:t>eicta</a:t>
            </a:r>
            <a:r>
              <a:rPr lang="en-US" dirty="0"/>
              <a:t> </a:t>
            </a:r>
            <a:r>
              <a:rPr lang="en-US" dirty="0" err="1"/>
              <a:t>asit</a:t>
            </a:r>
            <a:r>
              <a:rPr lang="en-US" dirty="0"/>
              <a:t> </a:t>
            </a:r>
            <a:r>
              <a:rPr lang="en-US" dirty="0" err="1"/>
              <a:t>ideriorum</a:t>
            </a:r>
            <a:r>
              <a:rPr lang="en-US" dirty="0"/>
              <a:t> et </a:t>
            </a:r>
            <a:r>
              <a:rPr lang="en-US" dirty="0" err="1"/>
              <a:t>fuga</a:t>
            </a:r>
            <a:r>
              <a:rPr lang="en-US" dirty="0"/>
              <a:t>. Id </a:t>
            </a:r>
            <a:r>
              <a:rPr lang="en-US" dirty="0" err="1"/>
              <a:t>est</a:t>
            </a:r>
            <a:r>
              <a:rPr lang="en-US" dirty="0"/>
              <a:t>, </a:t>
            </a:r>
            <a:r>
              <a:rPr lang="en-US" dirty="0" err="1"/>
              <a:t>veligni</a:t>
            </a:r>
            <a:r>
              <a:rPr lang="en-US" dirty="0"/>
              <a:t> </a:t>
            </a:r>
            <a:r>
              <a:rPr lang="en-US" dirty="0" err="1"/>
              <a:t>enditat</a:t>
            </a:r>
            <a:r>
              <a:rPr lang="en-US" dirty="0"/>
              <a:t> </a:t>
            </a:r>
            <a:r>
              <a:rPr lang="en-US" dirty="0" err="1"/>
              <a:t>epre</a:t>
            </a:r>
            <a:r>
              <a:rPr lang="en-US" dirty="0"/>
              <a:t>, sinus et </a:t>
            </a:r>
            <a:r>
              <a:rPr lang="en-US" dirty="0" err="1"/>
              <a:t>offic</a:t>
            </a:r>
            <a:r>
              <a:rPr lang="en-US" dirty="0"/>
              <a:t> tem is </a:t>
            </a:r>
            <a:r>
              <a:rPr lang="en-US" dirty="0" err="1"/>
              <a:t>iminverum</a:t>
            </a:r>
            <a:r>
              <a:rPr lang="en-US" dirty="0"/>
              <a:t>. Net </a:t>
            </a:r>
            <a:r>
              <a:rPr lang="en-US" dirty="0" err="1"/>
              <a:t>hillition</a:t>
            </a:r>
            <a:r>
              <a:rPr lang="en-US" dirty="0"/>
              <a:t> rest qui </a:t>
            </a:r>
            <a:r>
              <a:rPr lang="en-US" dirty="0" err="1"/>
              <a:t>que</a:t>
            </a:r>
            <a:r>
              <a:rPr lang="en-US" dirty="0"/>
              <a:t> qui </a:t>
            </a:r>
            <a:r>
              <a:rPr lang="en-US" dirty="0" err="1"/>
              <a:t>volorem</a:t>
            </a:r>
            <a:r>
              <a:rPr lang="en-US" dirty="0"/>
              <a:t> </a:t>
            </a:r>
            <a:r>
              <a:rPr lang="en-US" dirty="0" err="1"/>
              <a:t>illam</a:t>
            </a:r>
            <a:r>
              <a:rPr lang="en-US" dirty="0"/>
              <a:t> </a:t>
            </a:r>
            <a:r>
              <a:rPr lang="en-US" dirty="0" err="1"/>
              <a:t>iducimin</a:t>
            </a:r>
            <a:r>
              <a:rPr lang="en-US" dirty="0"/>
              <a:t> </a:t>
            </a:r>
            <a:r>
              <a:rPr lang="en-US" dirty="0" err="1"/>
              <a:t>nissi</a:t>
            </a:r>
            <a:r>
              <a:rPr lang="en-US" dirty="0"/>
              <a:t> </a:t>
            </a:r>
            <a:r>
              <a:rPr lang="en-US" dirty="0" err="1"/>
              <a:t>temquam</a:t>
            </a:r>
            <a:r>
              <a:rPr lang="en-US" dirty="0"/>
              <a:t> </a:t>
            </a:r>
            <a:r>
              <a:rPr lang="en-US" dirty="0" err="1"/>
              <a:t>dendellab</a:t>
            </a:r>
            <a:r>
              <a:rPr lang="en-US" dirty="0"/>
              <a:t> </a:t>
            </a:r>
            <a:r>
              <a:rPr lang="en-US" dirty="0" err="1"/>
              <a:t>il</a:t>
            </a:r>
            <a:r>
              <a:rPr lang="en-US" dirty="0"/>
              <a:t> min re ex </a:t>
            </a:r>
            <a:r>
              <a:rPr lang="en-US" dirty="0" err="1"/>
              <a:t>ellis</a:t>
            </a:r>
            <a:r>
              <a:rPr lang="en-US" dirty="0"/>
              <a:t> </a:t>
            </a:r>
            <a:r>
              <a:rPr lang="en-US" dirty="0" err="1"/>
              <a:t>quis</a:t>
            </a:r>
            <a:r>
              <a:rPr lang="en-US" dirty="0"/>
              <a:t> qui </a:t>
            </a:r>
            <a:r>
              <a:rPr lang="en-US" dirty="0" err="1"/>
              <a:t>optation</a:t>
            </a:r>
            <a:r>
              <a:rPr lang="en-US" dirty="0"/>
              <a:t> </a:t>
            </a:r>
            <a:r>
              <a:rPr lang="en-US" dirty="0" err="1"/>
              <a:t>nonsequatur</a:t>
            </a:r>
            <a:r>
              <a:rPr lang="en-US" dirty="0"/>
              <a:t>? Qui </a:t>
            </a:r>
            <a:r>
              <a:rPr lang="en-US" dirty="0" err="1"/>
              <a:t>aut</a:t>
            </a:r>
            <a:r>
              <a:rPr lang="en-US" dirty="0"/>
              <a:t> rem et, </a:t>
            </a:r>
            <a:r>
              <a:rPr lang="en-US" dirty="0" err="1"/>
              <a:t>nos</a:t>
            </a:r>
            <a:r>
              <a:rPr lang="en-US" dirty="0"/>
              <a:t> </a:t>
            </a:r>
            <a:r>
              <a:rPr lang="en-US" dirty="0" err="1"/>
              <a:t>nectem</a:t>
            </a:r>
            <a:r>
              <a:rPr lang="en-US" dirty="0"/>
              <a:t>. </a:t>
            </a:r>
            <a:r>
              <a:rPr lang="en-US" dirty="0" err="1"/>
              <a:t>Ovitasitibus</a:t>
            </a:r>
            <a:r>
              <a:rPr lang="en-US" dirty="0"/>
              <a:t> </a:t>
            </a:r>
            <a:r>
              <a:rPr lang="en-US" dirty="0" err="1"/>
              <a:t>quissum</a:t>
            </a:r>
            <a:r>
              <a:rPr lang="en-US" dirty="0"/>
              <a:t> re ex et </a:t>
            </a:r>
            <a:r>
              <a:rPr lang="en-US" dirty="0" err="1"/>
              <a:t>eicta</a:t>
            </a:r>
            <a:r>
              <a:rPr lang="en-US" dirty="0"/>
              <a:t> </a:t>
            </a:r>
            <a:r>
              <a:rPr lang="en-US" dirty="0" err="1"/>
              <a:t>asit</a:t>
            </a:r>
            <a:r>
              <a:rPr lang="en-US" dirty="0"/>
              <a:t> </a:t>
            </a:r>
            <a:r>
              <a:rPr lang="en-US" dirty="0" err="1"/>
              <a:t>ideriorum</a:t>
            </a:r>
            <a:r>
              <a:rPr lang="en-US" dirty="0"/>
              <a:t> et </a:t>
            </a:r>
            <a:r>
              <a:rPr lang="en-US" dirty="0" err="1"/>
              <a:t>fuga</a:t>
            </a:r>
            <a:r>
              <a:rPr lang="en-US" dirty="0"/>
              <a:t>. Id </a:t>
            </a:r>
            <a:r>
              <a:rPr lang="en-US" dirty="0" err="1"/>
              <a:t>est</a:t>
            </a:r>
            <a:r>
              <a:rPr lang="en-US" dirty="0"/>
              <a:t>, </a:t>
            </a:r>
            <a:r>
              <a:rPr lang="en-US" dirty="0" err="1"/>
              <a:t>veligni</a:t>
            </a:r>
            <a:r>
              <a:rPr lang="en-US" dirty="0"/>
              <a:t> </a:t>
            </a:r>
            <a:r>
              <a:rPr lang="en-US" dirty="0" err="1"/>
              <a:t>enditat</a:t>
            </a:r>
            <a:r>
              <a:rPr lang="en-US" dirty="0"/>
              <a:t> </a:t>
            </a:r>
            <a:r>
              <a:rPr lang="en-US" dirty="0" err="1"/>
              <a:t>epre</a:t>
            </a:r>
            <a:r>
              <a:rPr lang="en-US" dirty="0"/>
              <a:t>, sinus et </a:t>
            </a:r>
            <a:r>
              <a:rPr lang="en-US" dirty="0" err="1"/>
              <a:t>offic</a:t>
            </a:r>
            <a:r>
              <a:rPr lang="en-US" dirty="0"/>
              <a:t> tem is </a:t>
            </a:r>
            <a:r>
              <a:rPr lang="en-US" dirty="0" err="1"/>
              <a:t>iminverum</a:t>
            </a:r>
            <a:r>
              <a:rPr lang="en-US" dirty="0"/>
              <a:t>.</a:t>
            </a:r>
          </a:p>
        </p:txBody>
      </p:sp>
      <p:sp>
        <p:nvSpPr>
          <p:cNvPr id="12"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tx2"/>
                </a:solidFill>
                <a:latin typeface="Century Gothic"/>
                <a:cs typeface="Century Gothic"/>
              </a:defRPr>
            </a:lvl1pPr>
          </a:lstStyle>
          <a:p>
            <a:pPr lvl="0"/>
            <a:r>
              <a:rPr lang="en-US" dirty="0"/>
              <a:t>two</a:t>
            </a:r>
          </a:p>
        </p:txBody>
      </p:sp>
      <p:sp>
        <p:nvSpPr>
          <p:cNvPr id="13" name="Text Placeholder 8"/>
          <p:cNvSpPr>
            <a:spLocks noGrp="1"/>
          </p:cNvSpPr>
          <p:nvPr>
            <p:ph type="body" sz="quarter" idx="16"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a:t>Heading</a:t>
            </a:r>
          </a:p>
        </p:txBody>
      </p:sp>
      <p:sp>
        <p:nvSpPr>
          <p:cNvPr id="14"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4258623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nk Content_text">
    <p:bg>
      <p:bgPr>
        <a:solidFill>
          <a:srgbClr val="FFFFFF"/>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5" name="Text Placeholder 8"/>
          <p:cNvSpPr>
            <a:spLocks noGrp="1"/>
          </p:cNvSpPr>
          <p:nvPr>
            <p:ph type="body" sz="quarter" idx="15" hasCustomPrompt="1"/>
          </p:nvPr>
        </p:nvSpPr>
        <p:spPr>
          <a:xfrm>
            <a:off x="398822" y="2046772"/>
            <a:ext cx="8204018" cy="4011128"/>
          </a:xfrm>
          <a:prstGeom prst="rect">
            <a:avLst/>
          </a:prstGeom>
        </p:spPr>
        <p:txBody>
          <a:bodyPr vert="horz" numCol="2" spcCol="36576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400" b="0">
                <a:solidFill>
                  <a:srgbClr val="404040"/>
                </a:solidFill>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lang="en-US" dirty="0"/>
              <a:t>Net </a:t>
            </a:r>
            <a:r>
              <a:rPr lang="en-US" dirty="0" err="1"/>
              <a:t>hillition</a:t>
            </a:r>
            <a:r>
              <a:rPr lang="en-US" dirty="0"/>
              <a:t> rest qui que qui </a:t>
            </a:r>
            <a:r>
              <a:rPr lang="en-US" dirty="0" err="1"/>
              <a:t>volorem</a:t>
            </a:r>
            <a:r>
              <a:rPr lang="en-US" dirty="0"/>
              <a:t> </a:t>
            </a:r>
            <a:r>
              <a:rPr lang="en-US" dirty="0" err="1"/>
              <a:t>illam</a:t>
            </a:r>
            <a:r>
              <a:rPr lang="en-US" dirty="0"/>
              <a:t> </a:t>
            </a:r>
            <a:r>
              <a:rPr lang="en-US" dirty="0" err="1"/>
              <a:t>iducimin</a:t>
            </a:r>
            <a:r>
              <a:rPr lang="en-US" dirty="0"/>
              <a:t> </a:t>
            </a:r>
            <a:r>
              <a:rPr lang="en-US" dirty="0" err="1"/>
              <a:t>nissi</a:t>
            </a:r>
            <a:r>
              <a:rPr lang="en-US" dirty="0"/>
              <a:t> </a:t>
            </a:r>
            <a:r>
              <a:rPr lang="en-US" dirty="0" err="1"/>
              <a:t>temquam</a:t>
            </a:r>
            <a:r>
              <a:rPr lang="en-US" dirty="0"/>
              <a:t> </a:t>
            </a:r>
            <a:r>
              <a:rPr lang="en-US" dirty="0" err="1"/>
              <a:t>dendellab</a:t>
            </a:r>
            <a:r>
              <a:rPr lang="en-US" dirty="0"/>
              <a:t> </a:t>
            </a:r>
            <a:r>
              <a:rPr lang="en-US" dirty="0" err="1"/>
              <a:t>il</a:t>
            </a:r>
            <a:r>
              <a:rPr lang="en-US" dirty="0"/>
              <a:t> min re ex </a:t>
            </a:r>
            <a:r>
              <a:rPr lang="en-US" dirty="0" err="1"/>
              <a:t>ellis</a:t>
            </a:r>
            <a:r>
              <a:rPr lang="en-US" dirty="0"/>
              <a:t> </a:t>
            </a:r>
            <a:r>
              <a:rPr lang="en-US" dirty="0" err="1"/>
              <a:t>quis</a:t>
            </a:r>
            <a:r>
              <a:rPr lang="en-US" dirty="0"/>
              <a:t> qui </a:t>
            </a:r>
            <a:r>
              <a:rPr lang="en-US" dirty="0" err="1"/>
              <a:t>optation</a:t>
            </a:r>
            <a:r>
              <a:rPr lang="en-US" dirty="0"/>
              <a:t> </a:t>
            </a:r>
            <a:r>
              <a:rPr lang="en-US" dirty="0" err="1"/>
              <a:t>nonsequatur</a:t>
            </a:r>
            <a:r>
              <a:rPr lang="en-US" dirty="0"/>
              <a:t>? Qui </a:t>
            </a:r>
            <a:r>
              <a:rPr lang="en-US" dirty="0" err="1"/>
              <a:t>aut</a:t>
            </a:r>
            <a:r>
              <a:rPr lang="en-US" dirty="0"/>
              <a:t> rem et, </a:t>
            </a:r>
            <a:r>
              <a:rPr lang="en-US" dirty="0" err="1"/>
              <a:t>nos</a:t>
            </a:r>
            <a:r>
              <a:rPr lang="en-US" dirty="0"/>
              <a:t> </a:t>
            </a:r>
            <a:r>
              <a:rPr lang="en-US" dirty="0" err="1"/>
              <a:t>nectem</a:t>
            </a:r>
            <a:r>
              <a:rPr lang="en-US" dirty="0"/>
              <a:t>. </a:t>
            </a:r>
            <a:r>
              <a:rPr lang="en-US" dirty="0" err="1"/>
              <a:t>Ovitasitibus</a:t>
            </a:r>
            <a:r>
              <a:rPr lang="en-US" dirty="0"/>
              <a:t> </a:t>
            </a:r>
            <a:r>
              <a:rPr lang="en-US" dirty="0" err="1"/>
              <a:t>quissum</a:t>
            </a:r>
            <a:r>
              <a:rPr lang="en-US" dirty="0"/>
              <a:t> re ex et </a:t>
            </a:r>
            <a:r>
              <a:rPr lang="en-US" dirty="0" err="1"/>
              <a:t>eicta</a:t>
            </a:r>
            <a:r>
              <a:rPr lang="en-US" dirty="0"/>
              <a:t> </a:t>
            </a:r>
            <a:r>
              <a:rPr lang="en-US" dirty="0" err="1"/>
              <a:t>asit</a:t>
            </a:r>
            <a:r>
              <a:rPr lang="en-US" dirty="0"/>
              <a:t> </a:t>
            </a:r>
            <a:r>
              <a:rPr lang="en-US" dirty="0" err="1"/>
              <a:t>ideriorum</a:t>
            </a:r>
            <a:r>
              <a:rPr lang="en-US" dirty="0"/>
              <a:t> et </a:t>
            </a:r>
            <a:r>
              <a:rPr lang="en-US" dirty="0" err="1"/>
              <a:t>fuga</a:t>
            </a:r>
            <a:r>
              <a:rPr lang="en-US" dirty="0"/>
              <a:t>. Id </a:t>
            </a:r>
            <a:r>
              <a:rPr lang="en-US" dirty="0" err="1"/>
              <a:t>est</a:t>
            </a:r>
            <a:r>
              <a:rPr lang="en-US" dirty="0"/>
              <a:t>, </a:t>
            </a:r>
            <a:r>
              <a:rPr lang="en-US" dirty="0" err="1"/>
              <a:t>veligni</a:t>
            </a:r>
            <a:r>
              <a:rPr lang="en-US" dirty="0"/>
              <a:t> </a:t>
            </a:r>
            <a:r>
              <a:rPr lang="en-US" dirty="0" err="1"/>
              <a:t>enditat</a:t>
            </a:r>
            <a:r>
              <a:rPr lang="en-US" dirty="0"/>
              <a:t> </a:t>
            </a:r>
            <a:r>
              <a:rPr lang="en-US" dirty="0" err="1"/>
              <a:t>epre</a:t>
            </a:r>
            <a:r>
              <a:rPr lang="en-US" dirty="0"/>
              <a:t>, sinus et </a:t>
            </a:r>
            <a:r>
              <a:rPr lang="en-US" dirty="0" err="1"/>
              <a:t>offic</a:t>
            </a:r>
            <a:r>
              <a:rPr lang="en-US" dirty="0"/>
              <a:t> tem is </a:t>
            </a:r>
            <a:r>
              <a:rPr lang="en-US" dirty="0" err="1"/>
              <a:t>iminverum</a:t>
            </a:r>
            <a:r>
              <a:rPr lang="en-US" dirty="0"/>
              <a:t>. Net </a:t>
            </a:r>
            <a:r>
              <a:rPr lang="en-US" dirty="0" err="1"/>
              <a:t>hillition</a:t>
            </a:r>
            <a:r>
              <a:rPr lang="en-US" dirty="0"/>
              <a:t> rest qui que qui </a:t>
            </a:r>
            <a:r>
              <a:rPr lang="en-US" dirty="0" err="1"/>
              <a:t>volorem</a:t>
            </a:r>
            <a:r>
              <a:rPr lang="en-US" dirty="0"/>
              <a:t> </a:t>
            </a:r>
            <a:r>
              <a:rPr lang="en-US" dirty="0" err="1"/>
              <a:t>illam</a:t>
            </a:r>
            <a:r>
              <a:rPr lang="en-US" dirty="0"/>
              <a:t> </a:t>
            </a:r>
            <a:r>
              <a:rPr lang="en-US" dirty="0" err="1"/>
              <a:t>iducimin</a:t>
            </a:r>
            <a:r>
              <a:rPr lang="en-US" dirty="0"/>
              <a:t> </a:t>
            </a:r>
            <a:r>
              <a:rPr lang="en-US" dirty="0" err="1"/>
              <a:t>nissi</a:t>
            </a:r>
            <a:r>
              <a:rPr lang="en-US" dirty="0"/>
              <a:t> </a:t>
            </a:r>
            <a:r>
              <a:rPr lang="en-US" dirty="0" err="1"/>
              <a:t>temquam</a:t>
            </a:r>
            <a:r>
              <a:rPr lang="en-US" dirty="0"/>
              <a:t> </a:t>
            </a:r>
            <a:r>
              <a:rPr lang="en-US" dirty="0" err="1"/>
              <a:t>dendellab</a:t>
            </a:r>
            <a:r>
              <a:rPr lang="en-US" dirty="0"/>
              <a:t> </a:t>
            </a:r>
            <a:r>
              <a:rPr lang="en-US" dirty="0" err="1"/>
              <a:t>il</a:t>
            </a:r>
            <a:r>
              <a:rPr lang="en-US" dirty="0"/>
              <a:t> min re ex </a:t>
            </a:r>
            <a:r>
              <a:rPr lang="en-US" dirty="0" err="1"/>
              <a:t>ellis</a:t>
            </a:r>
            <a:r>
              <a:rPr lang="en-US" dirty="0"/>
              <a:t> </a:t>
            </a:r>
            <a:r>
              <a:rPr lang="en-US" dirty="0" err="1"/>
              <a:t>quis</a:t>
            </a:r>
            <a:r>
              <a:rPr lang="en-US" dirty="0"/>
              <a:t> qui </a:t>
            </a:r>
            <a:r>
              <a:rPr lang="en-US" dirty="0" err="1"/>
              <a:t>optation</a:t>
            </a:r>
            <a:r>
              <a:rPr lang="en-US" dirty="0"/>
              <a:t> </a:t>
            </a:r>
            <a:r>
              <a:rPr lang="en-US" dirty="0" err="1"/>
              <a:t>nonsequatur</a:t>
            </a:r>
            <a:r>
              <a:rPr lang="en-US" dirty="0"/>
              <a:t>? Qui </a:t>
            </a:r>
            <a:r>
              <a:rPr lang="en-US" dirty="0" err="1"/>
              <a:t>aut</a:t>
            </a:r>
            <a:r>
              <a:rPr lang="en-US" dirty="0"/>
              <a:t> rem et, </a:t>
            </a:r>
            <a:r>
              <a:rPr lang="en-US" dirty="0" err="1"/>
              <a:t>nos</a:t>
            </a:r>
            <a:r>
              <a:rPr lang="en-US" dirty="0"/>
              <a:t> </a:t>
            </a:r>
            <a:r>
              <a:rPr lang="en-US" dirty="0" err="1"/>
              <a:t>nectem</a:t>
            </a:r>
            <a:r>
              <a:rPr lang="en-US" dirty="0"/>
              <a:t>. </a:t>
            </a:r>
            <a:r>
              <a:rPr lang="en-US" dirty="0" err="1"/>
              <a:t>Ovitasitibus</a:t>
            </a:r>
            <a:r>
              <a:rPr lang="en-US" dirty="0"/>
              <a:t> </a:t>
            </a:r>
            <a:r>
              <a:rPr lang="en-US" dirty="0" err="1"/>
              <a:t>quissum</a:t>
            </a:r>
            <a:r>
              <a:rPr lang="en-US" dirty="0"/>
              <a:t> re ex et </a:t>
            </a:r>
            <a:r>
              <a:rPr lang="en-US" dirty="0" err="1"/>
              <a:t>eicta</a:t>
            </a:r>
            <a:r>
              <a:rPr lang="en-US" dirty="0"/>
              <a:t> </a:t>
            </a:r>
            <a:r>
              <a:rPr lang="en-US" dirty="0" err="1"/>
              <a:t>asit</a:t>
            </a:r>
            <a:r>
              <a:rPr lang="en-US" dirty="0"/>
              <a:t> </a:t>
            </a:r>
            <a:r>
              <a:rPr lang="en-US" dirty="0" err="1"/>
              <a:t>ideriorum</a:t>
            </a:r>
            <a:r>
              <a:rPr lang="en-US" dirty="0"/>
              <a:t> et </a:t>
            </a:r>
            <a:r>
              <a:rPr lang="en-US" dirty="0" err="1"/>
              <a:t>fuga</a:t>
            </a:r>
            <a:r>
              <a:rPr lang="en-US" dirty="0"/>
              <a:t>. Id </a:t>
            </a:r>
            <a:r>
              <a:rPr lang="en-US" dirty="0" err="1"/>
              <a:t>est</a:t>
            </a:r>
            <a:r>
              <a:rPr lang="en-US" dirty="0"/>
              <a:t>, </a:t>
            </a:r>
            <a:r>
              <a:rPr lang="en-US" dirty="0" err="1"/>
              <a:t>veligni</a:t>
            </a:r>
            <a:r>
              <a:rPr lang="en-US" dirty="0"/>
              <a:t> </a:t>
            </a:r>
            <a:r>
              <a:rPr lang="en-US" dirty="0" err="1"/>
              <a:t>enditat</a:t>
            </a:r>
            <a:r>
              <a:rPr lang="en-US" dirty="0"/>
              <a:t> </a:t>
            </a:r>
            <a:r>
              <a:rPr lang="en-US" dirty="0" err="1"/>
              <a:t>epre</a:t>
            </a:r>
            <a:r>
              <a:rPr lang="en-US" dirty="0"/>
              <a:t>, sinus et </a:t>
            </a:r>
            <a:r>
              <a:rPr lang="en-US" dirty="0" err="1"/>
              <a:t>offic</a:t>
            </a:r>
            <a:r>
              <a:rPr lang="en-US" dirty="0"/>
              <a:t> tem is </a:t>
            </a:r>
            <a:r>
              <a:rPr lang="en-US" dirty="0" err="1"/>
              <a:t>iminverum</a:t>
            </a:r>
            <a:r>
              <a:rPr lang="en-US" dirty="0"/>
              <a:t>. Net </a:t>
            </a:r>
            <a:r>
              <a:rPr lang="en-US" dirty="0" err="1"/>
              <a:t>hillition</a:t>
            </a:r>
            <a:r>
              <a:rPr lang="en-US" dirty="0"/>
              <a:t> rest qui que qui </a:t>
            </a:r>
            <a:r>
              <a:rPr lang="en-US" dirty="0" err="1"/>
              <a:t>volorem</a:t>
            </a:r>
            <a:r>
              <a:rPr lang="en-US" dirty="0"/>
              <a:t> </a:t>
            </a:r>
            <a:r>
              <a:rPr lang="en-US" dirty="0" err="1"/>
              <a:t>illam</a:t>
            </a:r>
            <a:r>
              <a:rPr lang="en-US" dirty="0"/>
              <a:t> </a:t>
            </a:r>
            <a:r>
              <a:rPr lang="en-US" dirty="0" err="1"/>
              <a:t>iducimin</a:t>
            </a:r>
            <a:r>
              <a:rPr lang="en-US" dirty="0"/>
              <a:t> </a:t>
            </a:r>
            <a:r>
              <a:rPr lang="en-US" dirty="0" err="1"/>
              <a:t>nissi</a:t>
            </a:r>
            <a:r>
              <a:rPr lang="en-US" dirty="0"/>
              <a:t> </a:t>
            </a:r>
            <a:r>
              <a:rPr lang="en-US" dirty="0" err="1"/>
              <a:t>temquam</a:t>
            </a:r>
            <a:r>
              <a:rPr lang="en-US" dirty="0"/>
              <a:t> </a:t>
            </a:r>
            <a:r>
              <a:rPr lang="en-US" dirty="0" err="1"/>
              <a:t>dendellab</a:t>
            </a:r>
            <a:r>
              <a:rPr lang="en-US" dirty="0"/>
              <a:t> </a:t>
            </a:r>
            <a:r>
              <a:rPr lang="en-US" dirty="0" err="1"/>
              <a:t>il</a:t>
            </a:r>
            <a:r>
              <a:rPr lang="en-US" dirty="0"/>
              <a:t> min re </a:t>
            </a:r>
            <a:r>
              <a:rPr lang="en-US" dirty="0" err="1"/>
              <a:t>veligni</a:t>
            </a:r>
            <a:r>
              <a:rPr lang="en-US" dirty="0"/>
              <a:t> </a:t>
            </a:r>
            <a:r>
              <a:rPr lang="en-US" dirty="0" err="1"/>
              <a:t>enditat</a:t>
            </a:r>
            <a:r>
              <a:rPr lang="en-US" dirty="0"/>
              <a:t> </a:t>
            </a:r>
            <a:r>
              <a:rPr lang="en-US" dirty="0" err="1"/>
              <a:t>epre</a:t>
            </a:r>
            <a:r>
              <a:rPr lang="en-US" dirty="0"/>
              <a:t>, sinus et </a:t>
            </a:r>
            <a:r>
              <a:rPr lang="en-US" dirty="0" err="1"/>
              <a:t>offic</a:t>
            </a:r>
            <a:r>
              <a:rPr lang="en-US" dirty="0"/>
              <a:t> tem is </a:t>
            </a:r>
            <a:r>
              <a:rPr lang="en-US" dirty="0" err="1"/>
              <a:t>iminverum</a:t>
            </a:r>
            <a:r>
              <a:rPr lang="en-US" dirty="0"/>
              <a:t>. Net </a:t>
            </a:r>
            <a:r>
              <a:rPr lang="en-US" dirty="0" err="1"/>
              <a:t>hillition</a:t>
            </a:r>
            <a:r>
              <a:rPr lang="en-US" dirty="0"/>
              <a:t> rest qui que qui </a:t>
            </a:r>
            <a:r>
              <a:rPr lang="en-US" dirty="0" err="1"/>
              <a:t>volorem</a:t>
            </a:r>
            <a:r>
              <a:rPr lang="en-US" dirty="0"/>
              <a:t> </a:t>
            </a:r>
            <a:r>
              <a:rPr lang="en-US" dirty="0" err="1"/>
              <a:t>illam</a:t>
            </a:r>
            <a:r>
              <a:rPr lang="en-US" dirty="0"/>
              <a:t> </a:t>
            </a:r>
            <a:r>
              <a:rPr lang="en-US" dirty="0" err="1"/>
              <a:t>iducimin</a:t>
            </a:r>
            <a:r>
              <a:rPr lang="en-US" dirty="0"/>
              <a:t> </a:t>
            </a:r>
            <a:r>
              <a:rPr lang="en-US" dirty="0" err="1"/>
              <a:t>nissi</a:t>
            </a:r>
            <a:r>
              <a:rPr lang="en-US" dirty="0"/>
              <a:t> </a:t>
            </a:r>
            <a:r>
              <a:rPr lang="en-US" dirty="0" err="1"/>
              <a:t>temquam</a:t>
            </a:r>
            <a:r>
              <a:rPr lang="en-US" dirty="0"/>
              <a:t> </a:t>
            </a:r>
            <a:r>
              <a:rPr lang="en-US" dirty="0" err="1"/>
              <a:t>dendellab</a:t>
            </a:r>
            <a:r>
              <a:rPr lang="en-US" dirty="0"/>
              <a:t> </a:t>
            </a:r>
            <a:r>
              <a:rPr lang="en-US" dirty="0" err="1"/>
              <a:t>il</a:t>
            </a:r>
            <a:r>
              <a:rPr lang="en-US" dirty="0"/>
              <a:t> min re ex </a:t>
            </a:r>
            <a:r>
              <a:rPr lang="en-US" dirty="0" err="1"/>
              <a:t>ellis</a:t>
            </a:r>
            <a:r>
              <a:rPr lang="en-US" dirty="0"/>
              <a:t> </a:t>
            </a:r>
            <a:r>
              <a:rPr lang="en-US" dirty="0" err="1"/>
              <a:t>quis</a:t>
            </a:r>
            <a:r>
              <a:rPr lang="en-US" dirty="0"/>
              <a:t> qui </a:t>
            </a:r>
            <a:r>
              <a:rPr lang="en-US" dirty="0" err="1"/>
              <a:t>optation</a:t>
            </a:r>
            <a:r>
              <a:rPr lang="en-US" dirty="0"/>
              <a:t> </a:t>
            </a:r>
            <a:r>
              <a:rPr lang="en-US" dirty="0" err="1"/>
              <a:t>nonsequatur</a:t>
            </a:r>
            <a:r>
              <a:rPr lang="en-US" dirty="0"/>
              <a:t>? Qui </a:t>
            </a:r>
            <a:r>
              <a:rPr lang="en-US" dirty="0" err="1"/>
              <a:t>aut</a:t>
            </a:r>
            <a:r>
              <a:rPr lang="en-US" dirty="0"/>
              <a:t> rem et, </a:t>
            </a:r>
            <a:r>
              <a:rPr lang="en-US" dirty="0" err="1"/>
              <a:t>nos</a:t>
            </a:r>
            <a:r>
              <a:rPr lang="en-US" dirty="0"/>
              <a:t> </a:t>
            </a:r>
            <a:r>
              <a:rPr lang="en-US" dirty="0" err="1"/>
              <a:t>nectem</a:t>
            </a:r>
            <a:r>
              <a:rPr lang="en-US" dirty="0"/>
              <a:t>. </a:t>
            </a:r>
            <a:r>
              <a:rPr lang="en-US" dirty="0" err="1"/>
              <a:t>Ovitasitibus</a:t>
            </a:r>
            <a:r>
              <a:rPr lang="en-US" dirty="0"/>
              <a:t> </a:t>
            </a:r>
            <a:r>
              <a:rPr lang="en-US" dirty="0" err="1"/>
              <a:t>quissum</a:t>
            </a:r>
            <a:r>
              <a:rPr lang="en-US" dirty="0"/>
              <a:t> re ex et </a:t>
            </a:r>
            <a:r>
              <a:rPr lang="en-US" dirty="0" err="1"/>
              <a:t>eicta</a:t>
            </a:r>
            <a:r>
              <a:rPr lang="en-US" dirty="0"/>
              <a:t> </a:t>
            </a:r>
            <a:r>
              <a:rPr lang="en-US" dirty="0" err="1"/>
              <a:t>asit</a:t>
            </a:r>
            <a:r>
              <a:rPr lang="en-US" dirty="0"/>
              <a:t> </a:t>
            </a:r>
            <a:r>
              <a:rPr lang="en-US" dirty="0" err="1"/>
              <a:t>ideriorum</a:t>
            </a:r>
            <a:r>
              <a:rPr lang="en-US" dirty="0"/>
              <a:t> et </a:t>
            </a:r>
            <a:r>
              <a:rPr lang="en-US" dirty="0" err="1"/>
              <a:t>fuga</a:t>
            </a:r>
            <a:r>
              <a:rPr lang="en-US" dirty="0"/>
              <a:t>. Id </a:t>
            </a:r>
            <a:r>
              <a:rPr lang="en-US" dirty="0" err="1"/>
              <a:t>est</a:t>
            </a:r>
            <a:r>
              <a:rPr lang="en-US" dirty="0"/>
              <a:t>, </a:t>
            </a:r>
            <a:r>
              <a:rPr lang="en-US" dirty="0" err="1"/>
              <a:t>veligni</a:t>
            </a:r>
            <a:r>
              <a:rPr lang="en-US" dirty="0"/>
              <a:t> </a:t>
            </a:r>
            <a:r>
              <a:rPr lang="en-US" dirty="0" err="1"/>
              <a:t>enditat</a:t>
            </a:r>
            <a:r>
              <a:rPr lang="en-US" dirty="0"/>
              <a:t> </a:t>
            </a:r>
            <a:r>
              <a:rPr lang="en-US" dirty="0" err="1"/>
              <a:t>epre</a:t>
            </a:r>
            <a:r>
              <a:rPr lang="en-US" dirty="0"/>
              <a:t>, sinus et </a:t>
            </a:r>
            <a:r>
              <a:rPr lang="en-US" dirty="0" err="1"/>
              <a:t>offic</a:t>
            </a:r>
            <a:r>
              <a:rPr lang="en-US" dirty="0"/>
              <a:t> tem is </a:t>
            </a:r>
            <a:r>
              <a:rPr lang="en-US" dirty="0" err="1"/>
              <a:t>iminverum</a:t>
            </a:r>
            <a:r>
              <a:rPr lang="en-US" dirty="0"/>
              <a:t>. t </a:t>
            </a:r>
            <a:r>
              <a:rPr lang="en-US" dirty="0" err="1"/>
              <a:t>hillition</a:t>
            </a:r>
            <a:r>
              <a:rPr lang="en-US" dirty="0"/>
              <a:t> rest qui que qui </a:t>
            </a:r>
            <a:r>
              <a:rPr lang="en-US" dirty="0" err="1"/>
              <a:t>volorem</a:t>
            </a:r>
            <a:r>
              <a:rPr lang="en-US" dirty="0"/>
              <a:t> </a:t>
            </a:r>
            <a:r>
              <a:rPr lang="en-US" dirty="0" err="1"/>
              <a:t>illam</a:t>
            </a:r>
            <a:r>
              <a:rPr lang="en-US" dirty="0"/>
              <a:t> </a:t>
            </a:r>
            <a:r>
              <a:rPr lang="en-US" dirty="0" err="1"/>
              <a:t>iducimin</a:t>
            </a:r>
            <a:r>
              <a:rPr lang="en-US" dirty="0"/>
              <a:t> </a:t>
            </a:r>
            <a:r>
              <a:rPr lang="en-US" dirty="0" err="1"/>
              <a:t>nissi</a:t>
            </a:r>
            <a:r>
              <a:rPr lang="en-US" dirty="0"/>
              <a:t> </a:t>
            </a:r>
            <a:r>
              <a:rPr lang="en-US" dirty="0" err="1"/>
              <a:t>temquam</a:t>
            </a:r>
            <a:r>
              <a:rPr lang="en-US" dirty="0"/>
              <a:t> </a:t>
            </a:r>
            <a:r>
              <a:rPr lang="en-US" dirty="0" err="1"/>
              <a:t>dendellab</a:t>
            </a:r>
            <a:r>
              <a:rPr lang="en-US" dirty="0"/>
              <a:t> </a:t>
            </a:r>
            <a:r>
              <a:rPr lang="en-US" dirty="0" err="1"/>
              <a:t>il</a:t>
            </a:r>
            <a:r>
              <a:rPr lang="en-US" dirty="0"/>
              <a:t> min re ex </a:t>
            </a:r>
            <a:r>
              <a:rPr lang="en-US" dirty="0" err="1"/>
              <a:t>ellis</a:t>
            </a:r>
            <a:r>
              <a:rPr lang="en-US" dirty="0"/>
              <a:t> </a:t>
            </a:r>
            <a:r>
              <a:rPr lang="en-US" dirty="0" err="1"/>
              <a:t>quis</a:t>
            </a:r>
            <a:r>
              <a:rPr lang="en-US" dirty="0"/>
              <a:t> qui </a:t>
            </a:r>
            <a:r>
              <a:rPr lang="en-US" dirty="0" err="1"/>
              <a:t>optation</a:t>
            </a:r>
            <a:r>
              <a:rPr lang="en-US" dirty="0"/>
              <a:t> </a:t>
            </a:r>
            <a:r>
              <a:rPr lang="en-US" dirty="0" err="1"/>
              <a:t>nonsequatur</a:t>
            </a:r>
            <a:r>
              <a:rPr lang="en-US" dirty="0"/>
              <a:t>? Qui </a:t>
            </a:r>
            <a:r>
              <a:rPr lang="en-US" dirty="0" err="1"/>
              <a:t>aut</a:t>
            </a:r>
            <a:r>
              <a:rPr lang="en-US" dirty="0"/>
              <a:t> rem et, </a:t>
            </a:r>
            <a:r>
              <a:rPr lang="en-US" dirty="0" err="1"/>
              <a:t>nos</a:t>
            </a:r>
            <a:r>
              <a:rPr lang="en-US" dirty="0"/>
              <a:t> </a:t>
            </a:r>
            <a:r>
              <a:rPr lang="en-US" dirty="0" err="1"/>
              <a:t>nectem</a:t>
            </a:r>
            <a:r>
              <a:rPr lang="en-US" dirty="0"/>
              <a:t>. </a:t>
            </a:r>
            <a:r>
              <a:rPr lang="en-US" dirty="0" err="1"/>
              <a:t>Ovitasitibus</a:t>
            </a:r>
            <a:r>
              <a:rPr lang="en-US" dirty="0"/>
              <a:t> </a:t>
            </a:r>
            <a:r>
              <a:rPr lang="en-US" dirty="0" err="1"/>
              <a:t>quissum</a:t>
            </a:r>
            <a:r>
              <a:rPr lang="en-US" dirty="0"/>
              <a:t> re ex et </a:t>
            </a:r>
            <a:r>
              <a:rPr lang="en-US" dirty="0" err="1"/>
              <a:t>eicta</a:t>
            </a:r>
            <a:r>
              <a:rPr lang="en-US" dirty="0"/>
              <a:t> </a:t>
            </a:r>
            <a:r>
              <a:rPr lang="en-US" dirty="0" err="1"/>
              <a:t>asit</a:t>
            </a:r>
            <a:r>
              <a:rPr lang="en-US" dirty="0"/>
              <a:t> </a:t>
            </a:r>
            <a:r>
              <a:rPr lang="en-US" dirty="0" err="1"/>
              <a:t>ideriorum</a:t>
            </a:r>
            <a:r>
              <a:rPr lang="en-US" dirty="0"/>
              <a:t> et </a:t>
            </a:r>
            <a:r>
              <a:rPr lang="en-US" dirty="0" err="1"/>
              <a:t>fuga</a:t>
            </a:r>
            <a:r>
              <a:rPr lang="en-US" dirty="0"/>
              <a:t>. Id </a:t>
            </a:r>
            <a:r>
              <a:rPr lang="en-US" dirty="0" err="1"/>
              <a:t>est</a:t>
            </a:r>
            <a:r>
              <a:rPr lang="en-US" dirty="0"/>
              <a:t>, </a:t>
            </a:r>
            <a:r>
              <a:rPr lang="en-US" dirty="0" err="1"/>
              <a:t>veligni</a:t>
            </a:r>
            <a:r>
              <a:rPr lang="en-US" dirty="0"/>
              <a:t> </a:t>
            </a:r>
          </a:p>
          <a:p>
            <a:pPr lvl="0"/>
            <a:endParaRPr lang="en-US" dirty="0"/>
          </a:p>
        </p:txBody>
      </p:sp>
      <p:sp>
        <p:nvSpPr>
          <p:cNvPr id="7" name="Text Placeholder 6"/>
          <p:cNvSpPr>
            <a:spLocks noGrp="1"/>
          </p:cNvSpPr>
          <p:nvPr>
            <p:ph type="body" sz="quarter" idx="16" hasCustomPrompt="1"/>
          </p:nvPr>
        </p:nvSpPr>
        <p:spPr>
          <a:xfrm>
            <a:off x="398640" y="1584325"/>
            <a:ext cx="3074988" cy="347663"/>
          </a:xfrm>
          <a:prstGeom prst="rect">
            <a:avLst/>
          </a:prstGeom>
        </p:spPr>
        <p:txBody>
          <a:bodyPr vert="horz"/>
          <a:lstStyle>
            <a:lvl1pPr marL="0" indent="0">
              <a:buNone/>
              <a:defRPr sz="1400" b="1" baseline="0">
                <a:solidFill>
                  <a:schemeClr val="accent3"/>
                </a:solidFill>
                <a:latin typeface="Century Gothic"/>
                <a:cs typeface="Century Gothic"/>
              </a:defRPr>
            </a:lvl1pPr>
          </a:lstStyle>
          <a:p>
            <a:pPr lvl="0"/>
            <a:r>
              <a:rPr lang="en-US" dirty="0"/>
              <a:t>Heading four</a:t>
            </a:r>
          </a:p>
        </p:txBody>
      </p:sp>
      <p:sp>
        <p:nvSpPr>
          <p:cNvPr id="9" name="Text Placeholder 8"/>
          <p:cNvSpPr>
            <a:spLocks noGrp="1"/>
          </p:cNvSpPr>
          <p:nvPr>
            <p:ph type="body" sz="quarter" idx="14" hasCustomPrompt="1"/>
          </p:nvPr>
        </p:nvSpPr>
        <p:spPr>
          <a:xfrm>
            <a:off x="367334" y="417575"/>
            <a:ext cx="5468033" cy="486591"/>
          </a:xfrm>
          <a:prstGeom prst="rect">
            <a:avLst/>
          </a:prstGeom>
        </p:spPr>
        <p:txBody>
          <a:bodyPr vert="horz"/>
          <a:lstStyle>
            <a:lvl1pPr marL="0" indent="0">
              <a:lnSpc>
                <a:spcPct val="80000"/>
              </a:lnSpc>
              <a:buNone/>
              <a:defRPr sz="2400" b="1" i="0" baseline="0">
                <a:solidFill>
                  <a:schemeClr val="tx1"/>
                </a:solidFill>
                <a:latin typeface="Century Gothic"/>
                <a:cs typeface="Century Gothic"/>
              </a:defRPr>
            </a:lvl1pPr>
          </a:lstStyle>
          <a:p>
            <a:pPr lvl="0"/>
            <a:r>
              <a:rPr lang="en-US" dirty="0"/>
              <a:t>Heading three</a:t>
            </a:r>
          </a:p>
        </p:txBody>
      </p:sp>
      <p:sp>
        <p:nvSpPr>
          <p:cNvPr id="8"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406925563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een Content_text">
    <p:bg>
      <p:bgPr>
        <a:solidFill>
          <a:srgbClr val="FFFFFF"/>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7" name="Text Placeholder 6"/>
          <p:cNvSpPr>
            <a:spLocks noGrp="1"/>
          </p:cNvSpPr>
          <p:nvPr>
            <p:ph type="body" sz="quarter" idx="16" hasCustomPrompt="1"/>
          </p:nvPr>
        </p:nvSpPr>
        <p:spPr>
          <a:xfrm>
            <a:off x="398640" y="1584325"/>
            <a:ext cx="3074988" cy="347663"/>
          </a:xfrm>
          <a:prstGeom prst="rect">
            <a:avLst/>
          </a:prstGeom>
        </p:spPr>
        <p:txBody>
          <a:bodyPr vert="horz"/>
          <a:lstStyle>
            <a:lvl1pPr marL="0" indent="0">
              <a:buNone/>
              <a:defRPr sz="1400" b="1" baseline="0">
                <a:solidFill>
                  <a:schemeClr val="accent3"/>
                </a:solidFill>
                <a:latin typeface="Century Gothic"/>
                <a:cs typeface="Century Gothic"/>
              </a:defRPr>
            </a:lvl1pPr>
          </a:lstStyle>
          <a:p>
            <a:pPr lvl="0"/>
            <a:r>
              <a:rPr lang="en-US" dirty="0"/>
              <a:t>Heading four</a:t>
            </a:r>
          </a:p>
        </p:txBody>
      </p:sp>
      <p:sp>
        <p:nvSpPr>
          <p:cNvPr id="9" name="Text Placeholder 8"/>
          <p:cNvSpPr>
            <a:spLocks noGrp="1"/>
          </p:cNvSpPr>
          <p:nvPr>
            <p:ph type="body" sz="quarter" idx="14" hasCustomPrompt="1"/>
          </p:nvPr>
        </p:nvSpPr>
        <p:spPr>
          <a:xfrm>
            <a:off x="367334" y="417575"/>
            <a:ext cx="5468033" cy="486591"/>
          </a:xfrm>
          <a:prstGeom prst="rect">
            <a:avLst/>
          </a:prstGeom>
        </p:spPr>
        <p:txBody>
          <a:bodyPr vert="horz"/>
          <a:lstStyle>
            <a:lvl1pPr marL="0" indent="0">
              <a:lnSpc>
                <a:spcPct val="80000"/>
              </a:lnSpc>
              <a:buNone/>
              <a:defRPr sz="2400" b="1" i="0" baseline="0">
                <a:solidFill>
                  <a:schemeClr val="tx1"/>
                </a:solidFill>
                <a:latin typeface="Century Gothic"/>
                <a:cs typeface="Century Gothic"/>
              </a:defRPr>
            </a:lvl1pPr>
          </a:lstStyle>
          <a:p>
            <a:pPr lvl="0"/>
            <a:r>
              <a:rPr lang="en-US" dirty="0"/>
              <a:t>Heading three</a:t>
            </a:r>
          </a:p>
        </p:txBody>
      </p:sp>
      <p:sp>
        <p:nvSpPr>
          <p:cNvPr id="8"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
        <p:nvSpPr>
          <p:cNvPr id="13" name="Text Placeholder 12"/>
          <p:cNvSpPr>
            <a:spLocks noGrp="1"/>
          </p:cNvSpPr>
          <p:nvPr>
            <p:ph type="body" sz="quarter" idx="17"/>
          </p:nvPr>
        </p:nvSpPr>
        <p:spPr>
          <a:xfrm>
            <a:off x="398639" y="2046287"/>
            <a:ext cx="8204023" cy="4011597"/>
          </a:xfrm>
          <a:prstGeom prst="rect">
            <a:avLst/>
          </a:prstGeom>
        </p:spPr>
        <p:txBody>
          <a:bodyPr vert="horz"/>
          <a:lstStyle>
            <a:lvl1pPr>
              <a:defRPr sz="1400">
                <a:solidFill>
                  <a:srgbClr val="404040"/>
                </a:solidFill>
              </a:defRPr>
            </a:lvl1pPr>
            <a:lvl2pPr>
              <a:defRPr sz="1400">
                <a:solidFill>
                  <a:srgbClr val="404040"/>
                </a:solidFill>
              </a:defRPr>
            </a:lvl2pPr>
            <a:lvl3pPr>
              <a:defRPr sz="1400">
                <a:solidFill>
                  <a:srgbClr val="404040"/>
                </a:solidFill>
              </a:defRPr>
            </a:lvl3pPr>
            <a:lvl4pPr>
              <a:defRPr sz="1400">
                <a:solidFill>
                  <a:srgbClr val="404040"/>
                </a:solidFill>
              </a:defRPr>
            </a:lvl4pPr>
            <a:lvl5pPr>
              <a:defRPr sz="1400">
                <a:solidFill>
                  <a:srgbClr val="40404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77015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82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 divider">
    <p:spTree>
      <p:nvGrpSpPr>
        <p:cNvPr id="1" name=""/>
        <p:cNvGrpSpPr/>
        <p:nvPr/>
      </p:nvGrpSpPr>
      <p:grpSpPr>
        <a:xfrm>
          <a:off x="0" y="0"/>
          <a:ext cx="0" cy="0"/>
          <a:chOff x="0" y="0"/>
          <a:chExt cx="0" cy="0"/>
        </a:xfrm>
      </p:grpSpPr>
      <p:sp>
        <p:nvSpPr>
          <p:cNvPr id="4" name="Text Placeholder 8"/>
          <p:cNvSpPr>
            <a:spLocks noGrp="1"/>
          </p:cNvSpPr>
          <p:nvPr>
            <p:ph type="body" sz="quarter" idx="10" hasCustomPrompt="1"/>
          </p:nvPr>
        </p:nvSpPr>
        <p:spPr>
          <a:xfrm>
            <a:off x="426895" y="4301342"/>
            <a:ext cx="7620289" cy="744030"/>
          </a:xfrm>
          <a:prstGeom prst="rect">
            <a:avLst/>
          </a:prstGeom>
        </p:spPr>
        <p:txBody>
          <a:bodyPr vert="horz"/>
          <a:lstStyle>
            <a:lvl1pPr marL="0" indent="0">
              <a:lnSpc>
                <a:spcPct val="80000"/>
              </a:lnSpc>
              <a:buNone/>
              <a:defRPr sz="4800" b="1" i="0" baseline="0">
                <a:solidFill>
                  <a:srgbClr val="CAE7E5"/>
                </a:solidFill>
                <a:latin typeface="Century Gothic"/>
                <a:cs typeface="Century Gothic"/>
              </a:defRPr>
            </a:lvl1pPr>
          </a:lstStyle>
          <a:p>
            <a:pPr lvl="0"/>
            <a:r>
              <a:rPr lang="en-US" dirty="0" smtClean="0"/>
              <a:t>Divider page</a:t>
            </a:r>
          </a:p>
        </p:txBody>
      </p:sp>
      <p:sp>
        <p:nvSpPr>
          <p:cNvPr id="5" name="Text Placeholder 8"/>
          <p:cNvSpPr>
            <a:spLocks noGrp="1"/>
          </p:cNvSpPr>
          <p:nvPr>
            <p:ph type="body" sz="quarter" idx="11" hasCustomPrompt="1"/>
          </p:nvPr>
        </p:nvSpPr>
        <p:spPr>
          <a:xfrm>
            <a:off x="426895" y="5056644"/>
            <a:ext cx="7620289" cy="744030"/>
          </a:xfrm>
          <a:prstGeom prst="rect">
            <a:avLst/>
          </a:prstGeom>
        </p:spPr>
        <p:txBody>
          <a:bodyPr vert="horz"/>
          <a:lstStyle>
            <a:lvl1pPr marL="0" indent="0">
              <a:lnSpc>
                <a:spcPct val="80000"/>
              </a:lnSpc>
              <a:buNone/>
              <a:defRPr sz="4800" b="1" i="0" baseline="0">
                <a:solidFill>
                  <a:srgbClr val="99D1CE"/>
                </a:solidFill>
                <a:latin typeface="Century Gothic"/>
                <a:cs typeface="Century Gothic"/>
              </a:defRPr>
            </a:lvl1pPr>
          </a:lstStyle>
          <a:p>
            <a:pPr lvl="0"/>
            <a:r>
              <a:rPr lang="en-US" dirty="0" smtClean="0"/>
              <a:t>title style</a:t>
            </a:r>
          </a:p>
        </p:txBody>
      </p:sp>
      <p:sp>
        <p:nvSpPr>
          <p:cNvPr id="6" name="Text Placeholder 8"/>
          <p:cNvSpPr>
            <a:spLocks noGrp="1"/>
          </p:cNvSpPr>
          <p:nvPr>
            <p:ph type="body" sz="quarter" idx="12" hasCustomPrompt="1"/>
          </p:nvPr>
        </p:nvSpPr>
        <p:spPr>
          <a:xfrm>
            <a:off x="426895" y="5800674"/>
            <a:ext cx="7620289" cy="744030"/>
          </a:xfrm>
          <a:prstGeom prst="rect">
            <a:avLst/>
          </a:prstGeom>
        </p:spPr>
        <p:txBody>
          <a:bodyPr vert="horz"/>
          <a:lstStyle>
            <a:lvl1pPr marL="0" indent="0">
              <a:lnSpc>
                <a:spcPct val="80000"/>
              </a:lnSpc>
              <a:buNone/>
              <a:defRPr sz="4800" b="1" i="0" baseline="0">
                <a:solidFill>
                  <a:schemeClr val="tx1"/>
                </a:solidFill>
                <a:latin typeface="Century Gothic"/>
                <a:cs typeface="Century Gothic"/>
              </a:defRPr>
            </a:lvl1pPr>
          </a:lstStyle>
          <a:p>
            <a:pPr lvl="0"/>
            <a:r>
              <a:rPr lang="en-US" dirty="0" smtClean="0"/>
              <a:t>Heading One</a:t>
            </a:r>
          </a:p>
        </p:txBody>
      </p:sp>
    </p:spTree>
    <p:extLst>
      <p:ext uri="{BB962C8B-B14F-4D97-AF65-F5344CB8AC3E}">
        <p14:creationId xmlns:p14="http://schemas.microsoft.com/office/powerpoint/2010/main" val="203254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nk divider">
    <p:spTree>
      <p:nvGrpSpPr>
        <p:cNvPr id="1" name=""/>
        <p:cNvGrpSpPr/>
        <p:nvPr/>
      </p:nvGrpSpPr>
      <p:grpSpPr>
        <a:xfrm>
          <a:off x="0" y="0"/>
          <a:ext cx="0" cy="0"/>
          <a:chOff x="0" y="0"/>
          <a:chExt cx="0" cy="0"/>
        </a:xfrm>
      </p:grpSpPr>
      <p:sp>
        <p:nvSpPr>
          <p:cNvPr id="3" name="Text Placeholder 8"/>
          <p:cNvSpPr>
            <a:spLocks noGrp="1"/>
          </p:cNvSpPr>
          <p:nvPr>
            <p:ph type="body" sz="quarter" idx="10" hasCustomPrompt="1"/>
          </p:nvPr>
        </p:nvSpPr>
        <p:spPr>
          <a:xfrm>
            <a:off x="426895" y="4301342"/>
            <a:ext cx="7620289" cy="744030"/>
          </a:xfrm>
          <a:prstGeom prst="rect">
            <a:avLst/>
          </a:prstGeom>
        </p:spPr>
        <p:txBody>
          <a:bodyPr vert="horz"/>
          <a:lstStyle>
            <a:lvl1pPr marL="0" indent="0">
              <a:lnSpc>
                <a:spcPct val="80000"/>
              </a:lnSpc>
              <a:buNone/>
              <a:defRPr sz="4800" b="1" i="0" baseline="0">
                <a:solidFill>
                  <a:srgbClr val="E9C8E3"/>
                </a:solidFill>
                <a:latin typeface="Century Gothic"/>
                <a:cs typeface="Century Gothic"/>
              </a:defRPr>
            </a:lvl1pPr>
          </a:lstStyle>
          <a:p>
            <a:pPr lvl="0"/>
            <a:r>
              <a:rPr lang="en-US" dirty="0" smtClean="0"/>
              <a:t>Divider page</a:t>
            </a:r>
          </a:p>
        </p:txBody>
      </p:sp>
      <p:sp>
        <p:nvSpPr>
          <p:cNvPr id="4" name="Text Placeholder 8"/>
          <p:cNvSpPr>
            <a:spLocks noGrp="1"/>
          </p:cNvSpPr>
          <p:nvPr>
            <p:ph type="body" sz="quarter" idx="11" hasCustomPrompt="1"/>
          </p:nvPr>
        </p:nvSpPr>
        <p:spPr>
          <a:xfrm>
            <a:off x="426895" y="5056644"/>
            <a:ext cx="7620289" cy="744030"/>
          </a:xfrm>
          <a:prstGeom prst="rect">
            <a:avLst/>
          </a:prstGeom>
        </p:spPr>
        <p:txBody>
          <a:bodyPr vert="horz"/>
          <a:lstStyle>
            <a:lvl1pPr marL="0" indent="0">
              <a:lnSpc>
                <a:spcPct val="80000"/>
              </a:lnSpc>
              <a:buNone/>
              <a:defRPr sz="4800" b="1" i="0" baseline="0">
                <a:solidFill>
                  <a:srgbClr val="D698C4"/>
                </a:solidFill>
                <a:latin typeface="Century Gothic"/>
                <a:cs typeface="Century Gothic"/>
              </a:defRPr>
            </a:lvl1pPr>
          </a:lstStyle>
          <a:p>
            <a:pPr lvl="0"/>
            <a:r>
              <a:rPr lang="en-US" dirty="0" smtClean="0"/>
              <a:t>title style</a:t>
            </a:r>
          </a:p>
        </p:txBody>
      </p:sp>
      <p:sp>
        <p:nvSpPr>
          <p:cNvPr id="5" name="Text Placeholder 8"/>
          <p:cNvSpPr>
            <a:spLocks noGrp="1"/>
          </p:cNvSpPr>
          <p:nvPr>
            <p:ph type="body" sz="quarter" idx="12" hasCustomPrompt="1"/>
          </p:nvPr>
        </p:nvSpPr>
        <p:spPr>
          <a:xfrm>
            <a:off x="426895" y="5800674"/>
            <a:ext cx="7620289" cy="744030"/>
          </a:xfrm>
          <a:prstGeom prst="rect">
            <a:avLst/>
          </a:prstGeom>
        </p:spPr>
        <p:txBody>
          <a:bodyPr vert="horz"/>
          <a:lstStyle>
            <a:lvl1pPr marL="0" indent="0">
              <a:lnSpc>
                <a:spcPct val="80000"/>
              </a:lnSpc>
              <a:buNone/>
              <a:defRPr sz="4800" b="1" i="0" baseline="0">
                <a:solidFill>
                  <a:schemeClr val="tx1"/>
                </a:solidFill>
                <a:latin typeface="Century Gothic"/>
                <a:cs typeface="Century Gothic"/>
              </a:defRPr>
            </a:lvl1pPr>
          </a:lstStyle>
          <a:p>
            <a:pPr lvl="0"/>
            <a:r>
              <a:rPr lang="en-US" dirty="0" smtClean="0"/>
              <a:t>Heading One</a:t>
            </a:r>
          </a:p>
        </p:txBody>
      </p:sp>
    </p:spTree>
    <p:extLst>
      <p:ext uri="{BB962C8B-B14F-4D97-AF65-F5344CB8AC3E}">
        <p14:creationId xmlns:p14="http://schemas.microsoft.com/office/powerpoint/2010/main" val="2352012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en Content_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4"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4146679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Content_standfir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8" name="Text Placeholder 7"/>
          <p:cNvSpPr>
            <a:spLocks noGrp="1"/>
          </p:cNvSpPr>
          <p:nvPr>
            <p:ph type="body" sz="quarter" idx="14" hasCustomPrompt="1"/>
          </p:nvPr>
        </p:nvSpPr>
        <p:spPr>
          <a:xfrm>
            <a:off x="377208" y="2088888"/>
            <a:ext cx="5995018" cy="3830638"/>
          </a:xfrm>
          <a:prstGeom prst="rect">
            <a:avLst/>
          </a:prstGeom>
        </p:spPr>
        <p:txBody>
          <a:bodyPr vert="horz"/>
          <a:lstStyle>
            <a:lvl1pPr marL="0" indent="0">
              <a:buNone/>
              <a:defRPr sz="2400" b="1">
                <a:solidFill>
                  <a:srgbClr val="404040"/>
                </a:solidFill>
                <a:latin typeface="Century Gothic"/>
                <a:cs typeface="Century Gothic"/>
              </a:defRPr>
            </a:lvl1pPr>
          </a:lstStyle>
          <a:p>
            <a:pPr lvl="0"/>
            <a:r>
              <a:rPr lang="en-GB" dirty="0" err="1" smtClean="0"/>
              <a:t>Standfirst</a:t>
            </a:r>
            <a:r>
              <a:rPr lang="en-GB" dirty="0" smtClean="0"/>
              <a:t> style Net </a:t>
            </a:r>
            <a:r>
              <a:rPr lang="en-GB" dirty="0" err="1" smtClean="0"/>
              <a:t>hillition</a:t>
            </a:r>
            <a:r>
              <a:rPr lang="en-GB" dirty="0" smtClean="0"/>
              <a:t> rest qui </a:t>
            </a:r>
            <a:r>
              <a:rPr lang="en-GB" dirty="0" err="1" smtClean="0"/>
              <a:t>que</a:t>
            </a:r>
            <a:r>
              <a:rPr lang="en-GB" dirty="0" smtClean="0"/>
              <a:t> qui </a:t>
            </a:r>
            <a:r>
              <a:rPr lang="en-GB" dirty="0" err="1" smtClean="0"/>
              <a:t>volorem</a:t>
            </a:r>
            <a:r>
              <a:rPr lang="en-GB" dirty="0" smtClean="0"/>
              <a:t> </a:t>
            </a:r>
            <a:r>
              <a:rPr lang="en-GB" dirty="0" err="1" smtClean="0"/>
              <a:t>illam</a:t>
            </a:r>
            <a:r>
              <a:rPr lang="en-GB" dirty="0" smtClean="0"/>
              <a:t> </a:t>
            </a:r>
            <a:r>
              <a:rPr lang="en-GB" dirty="0" err="1" smtClean="0"/>
              <a:t>iducimin</a:t>
            </a:r>
            <a:r>
              <a:rPr lang="en-GB" dirty="0" smtClean="0"/>
              <a:t> </a:t>
            </a:r>
            <a:r>
              <a:rPr lang="en-GB" dirty="0" err="1" smtClean="0"/>
              <a:t>nissi</a:t>
            </a:r>
            <a:r>
              <a:rPr lang="en-GB" dirty="0" smtClean="0"/>
              <a:t> </a:t>
            </a:r>
            <a:r>
              <a:rPr lang="en-GB" dirty="0" err="1" smtClean="0"/>
              <a:t>temquam</a:t>
            </a:r>
            <a:r>
              <a:rPr lang="en-GB" dirty="0" smtClean="0"/>
              <a:t> </a:t>
            </a:r>
            <a:r>
              <a:rPr lang="en-GB" dirty="0" err="1" smtClean="0"/>
              <a:t>dendellab</a:t>
            </a:r>
            <a:r>
              <a:rPr lang="en-GB" dirty="0" smtClean="0"/>
              <a:t> </a:t>
            </a:r>
            <a:r>
              <a:rPr lang="en-GB" dirty="0" err="1" smtClean="0"/>
              <a:t>il</a:t>
            </a:r>
            <a:r>
              <a:rPr lang="en-GB" dirty="0" smtClean="0"/>
              <a:t> min re ex </a:t>
            </a:r>
            <a:r>
              <a:rPr lang="en-GB" dirty="0" err="1" smtClean="0"/>
              <a:t>ellis</a:t>
            </a:r>
            <a:r>
              <a:rPr lang="en-GB" dirty="0" smtClean="0"/>
              <a:t> </a:t>
            </a:r>
            <a:r>
              <a:rPr lang="en-GB" dirty="0" err="1" smtClean="0"/>
              <a:t>quis</a:t>
            </a:r>
            <a:r>
              <a:rPr lang="en-GB" dirty="0" smtClean="0"/>
              <a:t> qui </a:t>
            </a:r>
            <a:r>
              <a:rPr lang="en-GB" dirty="0" err="1" smtClean="0"/>
              <a:t>optation</a:t>
            </a:r>
            <a:r>
              <a:rPr lang="en-GB" dirty="0" smtClean="0"/>
              <a:t> </a:t>
            </a:r>
            <a:r>
              <a:rPr lang="en-GB" dirty="0" err="1" smtClean="0"/>
              <a:t>nonsequatur</a:t>
            </a:r>
            <a:r>
              <a:rPr lang="en-GB" dirty="0" smtClean="0"/>
              <a:t>? Qui </a:t>
            </a:r>
            <a:r>
              <a:rPr lang="en-GB" dirty="0" err="1" smtClean="0"/>
              <a:t>aut</a:t>
            </a:r>
            <a:r>
              <a:rPr lang="en-GB" dirty="0" smtClean="0"/>
              <a:t> rem et, </a:t>
            </a:r>
            <a:r>
              <a:rPr lang="en-GB" dirty="0" err="1" smtClean="0"/>
              <a:t>nos</a:t>
            </a:r>
            <a:r>
              <a:rPr lang="en-GB" dirty="0" smtClean="0"/>
              <a:t> </a:t>
            </a:r>
            <a:r>
              <a:rPr lang="en-GB" dirty="0" err="1" smtClean="0"/>
              <a:t>nectem</a:t>
            </a:r>
            <a:r>
              <a:rPr lang="en-GB" dirty="0" smtClean="0"/>
              <a:t>. </a:t>
            </a:r>
            <a:r>
              <a:rPr lang="en-GB" dirty="0" err="1" smtClean="0"/>
              <a:t>Ovitasitibus</a:t>
            </a:r>
            <a:r>
              <a:rPr lang="en-GB" dirty="0" smtClean="0"/>
              <a:t> </a:t>
            </a:r>
            <a:r>
              <a:rPr lang="en-GB" dirty="0" err="1" smtClean="0"/>
              <a:t>quissum</a:t>
            </a:r>
            <a:r>
              <a:rPr lang="en-GB" dirty="0" smtClean="0"/>
              <a:t> re ex et </a:t>
            </a:r>
            <a:r>
              <a:rPr lang="en-GB" dirty="0" err="1" smtClean="0"/>
              <a:t>eicta</a:t>
            </a:r>
            <a:r>
              <a:rPr lang="en-GB" dirty="0" smtClean="0"/>
              <a:t> </a:t>
            </a:r>
            <a:r>
              <a:rPr lang="en-GB" dirty="0" err="1" smtClean="0"/>
              <a:t>asit</a:t>
            </a:r>
            <a:r>
              <a:rPr lang="en-GB" dirty="0" smtClean="0"/>
              <a:t> </a:t>
            </a:r>
            <a:r>
              <a:rPr lang="en-GB" dirty="0" err="1" smtClean="0"/>
              <a:t>ideriorum</a:t>
            </a:r>
            <a:r>
              <a:rPr lang="en-GB" dirty="0" smtClean="0"/>
              <a:t> et </a:t>
            </a:r>
            <a:r>
              <a:rPr lang="en-GB" dirty="0" err="1" smtClean="0"/>
              <a:t>fuga</a:t>
            </a:r>
            <a:r>
              <a:rPr lang="en-GB" dirty="0" smtClean="0"/>
              <a:t>. Id </a:t>
            </a:r>
            <a:r>
              <a:rPr lang="en-GB" dirty="0" err="1" smtClean="0"/>
              <a:t>est</a:t>
            </a:r>
            <a:r>
              <a:rPr lang="en-GB" dirty="0" smtClean="0"/>
              <a:t>, </a:t>
            </a:r>
            <a:r>
              <a:rPr lang="en-GB" dirty="0" err="1" smtClean="0"/>
              <a:t>veligni</a:t>
            </a:r>
            <a:r>
              <a:rPr lang="en-GB" dirty="0" smtClean="0"/>
              <a:t> </a:t>
            </a:r>
            <a:r>
              <a:rPr lang="en-GB" dirty="0" err="1" smtClean="0"/>
              <a:t>enditat</a:t>
            </a:r>
            <a:r>
              <a:rPr lang="en-GB" dirty="0" smtClean="0"/>
              <a:t> </a:t>
            </a:r>
            <a:r>
              <a:rPr lang="en-GB" dirty="0" err="1" smtClean="0"/>
              <a:t>epre</a:t>
            </a:r>
            <a:r>
              <a:rPr lang="en-GB" dirty="0" smtClean="0"/>
              <a:t>, sinus et </a:t>
            </a:r>
            <a:r>
              <a:rPr lang="en-GB" dirty="0" err="1" smtClean="0"/>
              <a:t>offic</a:t>
            </a:r>
            <a:r>
              <a:rPr lang="en-GB" dirty="0" smtClean="0"/>
              <a:t> tem is </a:t>
            </a:r>
            <a:r>
              <a:rPr lang="en-GB" dirty="0" err="1" smtClean="0"/>
              <a:t>iminverum</a:t>
            </a:r>
            <a:r>
              <a:rPr lang="en-GB" dirty="0" smtClean="0"/>
              <a:t>.</a:t>
            </a:r>
            <a:endParaRPr lang="en-US" dirty="0"/>
          </a:p>
        </p:txBody>
      </p:sp>
      <p:sp>
        <p:nvSpPr>
          <p:cNvPr id="9"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rgbClr val="2A728D"/>
                </a:solidFill>
                <a:latin typeface="Century Gothic"/>
                <a:cs typeface="Century Gothic"/>
              </a:defRPr>
            </a:lvl1pPr>
          </a:lstStyle>
          <a:p>
            <a:pPr lvl="0"/>
            <a:r>
              <a:rPr lang="en-US" dirty="0" smtClean="0"/>
              <a:t>two</a:t>
            </a:r>
          </a:p>
        </p:txBody>
      </p:sp>
      <p:sp>
        <p:nvSpPr>
          <p:cNvPr id="10" name="Text Placeholder 8"/>
          <p:cNvSpPr>
            <a:spLocks noGrp="1"/>
          </p:cNvSpPr>
          <p:nvPr>
            <p:ph type="body" sz="quarter" idx="15"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
        <p:nvSpPr>
          <p:cNvPr id="11"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3707785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 Content_single imag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6" name="Picture Placeholder 5"/>
          <p:cNvSpPr>
            <a:spLocks noGrp="1"/>
          </p:cNvSpPr>
          <p:nvPr>
            <p:ph type="pic" sz="quarter" idx="12" hasCustomPrompt="1"/>
          </p:nvPr>
        </p:nvSpPr>
        <p:spPr>
          <a:xfrm>
            <a:off x="483218" y="1637418"/>
            <a:ext cx="8193087" cy="4502899"/>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7"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rgbClr val="2A728D"/>
                </a:solidFill>
                <a:latin typeface="Century Gothic"/>
                <a:cs typeface="Century Gothic"/>
              </a:defRPr>
            </a:lvl1pPr>
          </a:lstStyle>
          <a:p>
            <a:pPr lvl="0"/>
            <a:r>
              <a:rPr lang="en-US" dirty="0" smtClean="0"/>
              <a:t>two</a:t>
            </a:r>
          </a:p>
        </p:txBody>
      </p:sp>
      <p:sp>
        <p:nvSpPr>
          <p:cNvPr id="8" name="Text Placeholder 8"/>
          <p:cNvSpPr>
            <a:spLocks noGrp="1"/>
          </p:cNvSpPr>
          <p:nvPr>
            <p:ph type="body" sz="quarter" idx="14"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
        <p:nvSpPr>
          <p:cNvPr id="10"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678984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Content_multiple imag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9" name="Picture Placeholder 5"/>
          <p:cNvSpPr>
            <a:spLocks noGrp="1"/>
          </p:cNvSpPr>
          <p:nvPr>
            <p:ph type="pic" sz="quarter" idx="12" hasCustomPrompt="1"/>
          </p:nvPr>
        </p:nvSpPr>
        <p:spPr>
          <a:xfrm>
            <a:off x="483218"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2" name="Picture Placeholder 5"/>
          <p:cNvSpPr>
            <a:spLocks noGrp="1"/>
          </p:cNvSpPr>
          <p:nvPr>
            <p:ph type="pic" sz="quarter" idx="15" hasCustomPrompt="1"/>
          </p:nvPr>
        </p:nvSpPr>
        <p:spPr>
          <a:xfrm>
            <a:off x="3278566"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3" name="Picture Placeholder 5"/>
          <p:cNvSpPr>
            <a:spLocks noGrp="1"/>
          </p:cNvSpPr>
          <p:nvPr>
            <p:ph type="pic" sz="quarter" idx="16" hasCustomPrompt="1"/>
          </p:nvPr>
        </p:nvSpPr>
        <p:spPr>
          <a:xfrm>
            <a:off x="6073915"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4" name="Picture Placeholder 5"/>
          <p:cNvSpPr>
            <a:spLocks noGrp="1"/>
          </p:cNvSpPr>
          <p:nvPr>
            <p:ph type="pic" sz="quarter" idx="17" hasCustomPrompt="1"/>
          </p:nvPr>
        </p:nvSpPr>
        <p:spPr>
          <a:xfrm>
            <a:off x="483218"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5" name="Picture Placeholder 5"/>
          <p:cNvSpPr>
            <a:spLocks noGrp="1"/>
          </p:cNvSpPr>
          <p:nvPr>
            <p:ph type="pic" sz="quarter" idx="18" hasCustomPrompt="1"/>
          </p:nvPr>
        </p:nvSpPr>
        <p:spPr>
          <a:xfrm>
            <a:off x="3278566"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6" name="Picture Placeholder 5"/>
          <p:cNvSpPr>
            <a:spLocks noGrp="1"/>
          </p:cNvSpPr>
          <p:nvPr>
            <p:ph type="pic" sz="quarter" idx="19" hasCustomPrompt="1"/>
          </p:nvPr>
        </p:nvSpPr>
        <p:spPr>
          <a:xfrm>
            <a:off x="6073915"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7"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rgbClr val="2A728D"/>
                </a:solidFill>
                <a:latin typeface="Century Gothic"/>
                <a:cs typeface="Century Gothic"/>
              </a:defRPr>
            </a:lvl1pPr>
          </a:lstStyle>
          <a:p>
            <a:pPr lvl="0"/>
            <a:r>
              <a:rPr lang="en-US" dirty="0" smtClean="0"/>
              <a:t>two</a:t>
            </a:r>
          </a:p>
        </p:txBody>
      </p:sp>
      <p:sp>
        <p:nvSpPr>
          <p:cNvPr id="18" name="Text Placeholder 8"/>
          <p:cNvSpPr>
            <a:spLocks noGrp="1"/>
          </p:cNvSpPr>
          <p:nvPr>
            <p:ph type="body" sz="quarter" idx="14"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
        <p:nvSpPr>
          <p:cNvPr id="19"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241416599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B32226-5C7F-4D6E-8669-D6EC8F5B8B19}"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72FC0A-D5BD-4147-BB02-F151E94A58A7}" type="slidenum">
              <a:rPr lang="en-GB" smtClean="0"/>
              <a:t>‹#›</a:t>
            </a:fld>
            <a:endParaRPr lang="en-GB"/>
          </a:p>
        </p:txBody>
      </p:sp>
    </p:spTree>
    <p:extLst>
      <p:ext uri="{BB962C8B-B14F-4D97-AF65-F5344CB8AC3E}">
        <p14:creationId xmlns:p14="http://schemas.microsoft.com/office/powerpoint/2010/main" val="72191193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 Content_image and tex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7" name="Picture Placeholder 5"/>
          <p:cNvSpPr>
            <a:spLocks noGrp="1"/>
          </p:cNvSpPr>
          <p:nvPr>
            <p:ph type="pic" sz="quarter" idx="12" hasCustomPrompt="1"/>
          </p:nvPr>
        </p:nvSpPr>
        <p:spPr>
          <a:xfrm>
            <a:off x="483218" y="1637418"/>
            <a:ext cx="4439061" cy="4502899"/>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9" name="Text Placeholder 8"/>
          <p:cNvSpPr>
            <a:spLocks noGrp="1"/>
          </p:cNvSpPr>
          <p:nvPr>
            <p:ph type="body" sz="quarter" idx="15" hasCustomPrompt="1"/>
          </p:nvPr>
        </p:nvSpPr>
        <p:spPr>
          <a:xfrm>
            <a:off x="5068888" y="1636713"/>
            <a:ext cx="3617912" cy="4503737"/>
          </a:xfrm>
          <a:prstGeom prst="rect">
            <a:avLst/>
          </a:prstGeom>
        </p:spPr>
        <p:txBody>
          <a:bodyPr vert="horz"/>
          <a:lstStyle>
            <a:lvl1pPr marL="0" indent="0">
              <a:lnSpc>
                <a:spcPct val="120000"/>
              </a:lnSpc>
              <a:buNone/>
              <a:defRPr sz="1400" b="0">
                <a:solidFill>
                  <a:srgbClr val="404040"/>
                </a:solidFill>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smtClean="0"/>
              <a:t>Net </a:t>
            </a:r>
            <a:r>
              <a:rPr lang="en-US" dirty="0" err="1" smtClean="0"/>
              <a:t>hillition</a:t>
            </a:r>
            <a:r>
              <a:rPr lang="en-US" dirty="0" smtClean="0"/>
              <a:t> rest qui </a:t>
            </a:r>
            <a:r>
              <a:rPr lang="en-US" dirty="0" err="1" smtClean="0"/>
              <a:t>que</a:t>
            </a:r>
            <a:r>
              <a:rPr lang="en-US" dirty="0" smtClean="0"/>
              <a:t>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a:t>
            </a:r>
            <a:r>
              <a:rPr lang="en-US" dirty="0" err="1" smtClean="0"/>
              <a:t>que</a:t>
            </a:r>
            <a:r>
              <a:rPr lang="en-US" dirty="0" smtClean="0"/>
              <a:t>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a:t>
            </a:r>
            <a:endParaRPr lang="en-US" dirty="0"/>
          </a:p>
        </p:txBody>
      </p:sp>
      <p:sp>
        <p:nvSpPr>
          <p:cNvPr id="8"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rgbClr val="2A728D"/>
                </a:solidFill>
                <a:latin typeface="Century Gothic"/>
                <a:cs typeface="Century Gothic"/>
              </a:defRPr>
            </a:lvl1pPr>
          </a:lstStyle>
          <a:p>
            <a:pPr lvl="0"/>
            <a:r>
              <a:rPr lang="en-US" dirty="0" smtClean="0"/>
              <a:t>two</a:t>
            </a:r>
          </a:p>
        </p:txBody>
      </p:sp>
      <p:sp>
        <p:nvSpPr>
          <p:cNvPr id="10" name="Text Placeholder 8"/>
          <p:cNvSpPr>
            <a:spLocks noGrp="1"/>
          </p:cNvSpPr>
          <p:nvPr>
            <p:ph type="body" sz="quarter" idx="14"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
        <p:nvSpPr>
          <p:cNvPr id="12"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114397157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Content_text">
    <p:bg>
      <p:bgPr>
        <a:solidFill>
          <a:srgbClr val="FFFFFF"/>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5" name="Text Placeholder 8"/>
          <p:cNvSpPr>
            <a:spLocks noGrp="1"/>
          </p:cNvSpPr>
          <p:nvPr>
            <p:ph type="body" sz="quarter" idx="15" hasCustomPrompt="1"/>
          </p:nvPr>
        </p:nvSpPr>
        <p:spPr>
          <a:xfrm>
            <a:off x="398822" y="2046772"/>
            <a:ext cx="8204018" cy="4011128"/>
          </a:xfrm>
          <a:prstGeom prst="rect">
            <a:avLst/>
          </a:prstGeom>
        </p:spPr>
        <p:txBody>
          <a:bodyPr vert="horz" numCol="2" spcCol="36576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400" b="0">
                <a:solidFill>
                  <a:srgbClr val="404040"/>
                </a:solidFill>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lang="en-US" dirty="0" smtClean="0"/>
              <a:t>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p>
          <a:p>
            <a:pPr lvl="0"/>
            <a:endParaRPr lang="en-US" dirty="0"/>
          </a:p>
        </p:txBody>
      </p:sp>
      <p:sp>
        <p:nvSpPr>
          <p:cNvPr id="7" name="Text Placeholder 6"/>
          <p:cNvSpPr>
            <a:spLocks noGrp="1"/>
          </p:cNvSpPr>
          <p:nvPr>
            <p:ph type="body" sz="quarter" idx="16" hasCustomPrompt="1"/>
          </p:nvPr>
        </p:nvSpPr>
        <p:spPr>
          <a:xfrm>
            <a:off x="398640" y="1584325"/>
            <a:ext cx="3074988" cy="347663"/>
          </a:xfrm>
          <a:prstGeom prst="rect">
            <a:avLst/>
          </a:prstGeom>
        </p:spPr>
        <p:txBody>
          <a:bodyPr vert="horz"/>
          <a:lstStyle>
            <a:lvl1pPr marL="0" indent="0">
              <a:buNone/>
              <a:defRPr sz="1400" b="1" baseline="0">
                <a:solidFill>
                  <a:srgbClr val="00A9A8"/>
                </a:solidFill>
                <a:latin typeface="Century Gothic"/>
                <a:cs typeface="Century Gothic"/>
              </a:defRPr>
            </a:lvl1pPr>
          </a:lstStyle>
          <a:p>
            <a:pPr lvl="0"/>
            <a:r>
              <a:rPr lang="en-US" dirty="0" smtClean="0"/>
              <a:t>Heading four</a:t>
            </a:r>
            <a:endParaRPr lang="en-US" dirty="0"/>
          </a:p>
        </p:txBody>
      </p:sp>
      <p:sp>
        <p:nvSpPr>
          <p:cNvPr id="9" name="Text Placeholder 8"/>
          <p:cNvSpPr>
            <a:spLocks noGrp="1"/>
          </p:cNvSpPr>
          <p:nvPr>
            <p:ph type="body" sz="quarter" idx="14" hasCustomPrompt="1"/>
          </p:nvPr>
        </p:nvSpPr>
        <p:spPr>
          <a:xfrm>
            <a:off x="367334" y="417575"/>
            <a:ext cx="5468033" cy="486591"/>
          </a:xfrm>
          <a:prstGeom prst="rect">
            <a:avLst/>
          </a:prstGeom>
        </p:spPr>
        <p:txBody>
          <a:bodyPr vert="horz"/>
          <a:lstStyle>
            <a:lvl1pPr marL="0" indent="0">
              <a:lnSpc>
                <a:spcPct val="80000"/>
              </a:lnSpc>
              <a:buNone/>
              <a:defRPr sz="2400" b="1" i="0" baseline="0">
                <a:solidFill>
                  <a:schemeClr val="tx1"/>
                </a:solidFill>
                <a:latin typeface="Century Gothic"/>
                <a:cs typeface="Century Gothic"/>
              </a:defRPr>
            </a:lvl1pPr>
          </a:lstStyle>
          <a:p>
            <a:pPr lvl="0"/>
            <a:r>
              <a:rPr lang="en-US" dirty="0" smtClean="0"/>
              <a:t>Heading three</a:t>
            </a:r>
          </a:p>
        </p:txBody>
      </p:sp>
      <p:sp>
        <p:nvSpPr>
          <p:cNvPr id="8"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2242166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Green Content_text">
    <p:bg>
      <p:bgPr>
        <a:solidFill>
          <a:srgbClr val="FFFFFF"/>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7" name="Text Placeholder 6"/>
          <p:cNvSpPr>
            <a:spLocks noGrp="1"/>
          </p:cNvSpPr>
          <p:nvPr>
            <p:ph type="body" sz="quarter" idx="16" hasCustomPrompt="1"/>
          </p:nvPr>
        </p:nvSpPr>
        <p:spPr>
          <a:xfrm>
            <a:off x="398640" y="1584325"/>
            <a:ext cx="3074988" cy="347663"/>
          </a:xfrm>
          <a:prstGeom prst="rect">
            <a:avLst/>
          </a:prstGeom>
        </p:spPr>
        <p:txBody>
          <a:bodyPr vert="horz"/>
          <a:lstStyle>
            <a:lvl1pPr marL="0" indent="0">
              <a:buNone/>
              <a:defRPr sz="1400" b="1" baseline="0">
                <a:solidFill>
                  <a:srgbClr val="00A9A8"/>
                </a:solidFill>
                <a:latin typeface="Century Gothic"/>
                <a:cs typeface="Century Gothic"/>
              </a:defRPr>
            </a:lvl1pPr>
          </a:lstStyle>
          <a:p>
            <a:pPr lvl="0"/>
            <a:r>
              <a:rPr lang="en-US" dirty="0" smtClean="0"/>
              <a:t>Heading four</a:t>
            </a:r>
            <a:endParaRPr lang="en-US" dirty="0"/>
          </a:p>
        </p:txBody>
      </p:sp>
      <p:sp>
        <p:nvSpPr>
          <p:cNvPr id="9" name="Text Placeholder 8"/>
          <p:cNvSpPr>
            <a:spLocks noGrp="1"/>
          </p:cNvSpPr>
          <p:nvPr>
            <p:ph type="body" sz="quarter" idx="14" hasCustomPrompt="1"/>
          </p:nvPr>
        </p:nvSpPr>
        <p:spPr>
          <a:xfrm>
            <a:off x="367334" y="417575"/>
            <a:ext cx="5468033" cy="486591"/>
          </a:xfrm>
          <a:prstGeom prst="rect">
            <a:avLst/>
          </a:prstGeom>
        </p:spPr>
        <p:txBody>
          <a:bodyPr vert="horz"/>
          <a:lstStyle>
            <a:lvl1pPr marL="0" indent="0">
              <a:lnSpc>
                <a:spcPct val="80000"/>
              </a:lnSpc>
              <a:buNone/>
              <a:defRPr sz="2400" b="1" i="0" baseline="0">
                <a:solidFill>
                  <a:schemeClr val="tx1"/>
                </a:solidFill>
                <a:latin typeface="Century Gothic"/>
                <a:cs typeface="Century Gothic"/>
              </a:defRPr>
            </a:lvl1pPr>
          </a:lstStyle>
          <a:p>
            <a:pPr lvl="0"/>
            <a:r>
              <a:rPr lang="en-US" dirty="0" smtClean="0"/>
              <a:t>Heading three</a:t>
            </a:r>
          </a:p>
        </p:txBody>
      </p:sp>
      <p:sp>
        <p:nvSpPr>
          <p:cNvPr id="8"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
        <p:nvSpPr>
          <p:cNvPr id="13" name="Text Placeholder 12"/>
          <p:cNvSpPr>
            <a:spLocks noGrp="1"/>
          </p:cNvSpPr>
          <p:nvPr>
            <p:ph type="body" sz="quarter" idx="17"/>
          </p:nvPr>
        </p:nvSpPr>
        <p:spPr>
          <a:xfrm>
            <a:off x="398639" y="2046287"/>
            <a:ext cx="8204023" cy="4011597"/>
          </a:xfrm>
          <a:prstGeom prst="rect">
            <a:avLst/>
          </a:prstGeom>
        </p:spPr>
        <p:txBody>
          <a:bodyPr vert="horz"/>
          <a:lstStyle>
            <a:lvl1pPr>
              <a:defRPr sz="1400">
                <a:solidFill>
                  <a:srgbClr val="404040"/>
                </a:solidFill>
              </a:defRPr>
            </a:lvl1pPr>
            <a:lvl2pPr>
              <a:defRPr sz="1400">
                <a:solidFill>
                  <a:srgbClr val="404040"/>
                </a:solidFill>
              </a:defRPr>
            </a:lvl2pPr>
            <a:lvl3pPr>
              <a:defRPr sz="1400">
                <a:solidFill>
                  <a:srgbClr val="404040"/>
                </a:solidFill>
              </a:defRPr>
            </a:lvl3pPr>
            <a:lvl4pPr>
              <a:defRPr sz="1400">
                <a:solidFill>
                  <a:srgbClr val="404040"/>
                </a:solidFill>
              </a:defRPr>
            </a:lvl4pPr>
            <a:lvl5pPr>
              <a:defRPr sz="1400">
                <a:solidFill>
                  <a:srgbClr val="40404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603123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divider">
    <p:spTree>
      <p:nvGrpSpPr>
        <p:cNvPr id="1" name=""/>
        <p:cNvGrpSpPr/>
        <p:nvPr/>
      </p:nvGrpSpPr>
      <p:grpSpPr>
        <a:xfrm>
          <a:off x="0" y="0"/>
          <a:ext cx="0" cy="0"/>
          <a:chOff x="0" y="0"/>
          <a:chExt cx="0" cy="0"/>
        </a:xfrm>
      </p:grpSpPr>
      <p:sp>
        <p:nvSpPr>
          <p:cNvPr id="3" name="Text Placeholder 8"/>
          <p:cNvSpPr>
            <a:spLocks noGrp="1"/>
          </p:cNvSpPr>
          <p:nvPr>
            <p:ph type="body" sz="quarter" idx="10" hasCustomPrompt="1"/>
          </p:nvPr>
        </p:nvSpPr>
        <p:spPr>
          <a:xfrm>
            <a:off x="426895" y="4301342"/>
            <a:ext cx="7620289" cy="744030"/>
          </a:xfrm>
          <a:prstGeom prst="rect">
            <a:avLst/>
          </a:prstGeom>
        </p:spPr>
        <p:txBody>
          <a:bodyPr vert="horz"/>
          <a:lstStyle>
            <a:lvl1pPr marL="0" indent="0">
              <a:lnSpc>
                <a:spcPct val="80000"/>
              </a:lnSpc>
              <a:buNone/>
              <a:defRPr sz="4800" b="1" i="0" baseline="0">
                <a:solidFill>
                  <a:srgbClr val="C7CFEC"/>
                </a:solidFill>
                <a:latin typeface="Century Gothic"/>
                <a:cs typeface="Century Gothic"/>
              </a:defRPr>
            </a:lvl1pPr>
          </a:lstStyle>
          <a:p>
            <a:pPr lvl="0"/>
            <a:r>
              <a:rPr lang="en-US" dirty="0" smtClean="0"/>
              <a:t>Divider page</a:t>
            </a:r>
          </a:p>
        </p:txBody>
      </p:sp>
      <p:sp>
        <p:nvSpPr>
          <p:cNvPr id="4" name="Text Placeholder 8"/>
          <p:cNvSpPr>
            <a:spLocks noGrp="1"/>
          </p:cNvSpPr>
          <p:nvPr>
            <p:ph type="body" sz="quarter" idx="11" hasCustomPrompt="1"/>
          </p:nvPr>
        </p:nvSpPr>
        <p:spPr>
          <a:xfrm>
            <a:off x="426895" y="5056644"/>
            <a:ext cx="7620289" cy="744030"/>
          </a:xfrm>
          <a:prstGeom prst="rect">
            <a:avLst/>
          </a:prstGeom>
        </p:spPr>
        <p:txBody>
          <a:bodyPr vert="horz"/>
          <a:lstStyle>
            <a:lvl1pPr marL="0" indent="0">
              <a:lnSpc>
                <a:spcPct val="80000"/>
              </a:lnSpc>
              <a:buNone/>
              <a:defRPr sz="4800" b="1" i="0" baseline="0">
                <a:solidFill>
                  <a:srgbClr val="97A9D8"/>
                </a:solidFill>
                <a:latin typeface="Century Gothic"/>
                <a:cs typeface="Century Gothic"/>
              </a:defRPr>
            </a:lvl1pPr>
          </a:lstStyle>
          <a:p>
            <a:pPr lvl="0"/>
            <a:r>
              <a:rPr lang="en-US" dirty="0" smtClean="0"/>
              <a:t>title style</a:t>
            </a:r>
          </a:p>
        </p:txBody>
      </p:sp>
      <p:sp>
        <p:nvSpPr>
          <p:cNvPr id="5" name="Text Placeholder 8"/>
          <p:cNvSpPr>
            <a:spLocks noGrp="1"/>
          </p:cNvSpPr>
          <p:nvPr>
            <p:ph type="body" sz="quarter" idx="12" hasCustomPrompt="1"/>
          </p:nvPr>
        </p:nvSpPr>
        <p:spPr>
          <a:xfrm>
            <a:off x="426895" y="5800674"/>
            <a:ext cx="7620289" cy="744030"/>
          </a:xfrm>
          <a:prstGeom prst="rect">
            <a:avLst/>
          </a:prstGeom>
        </p:spPr>
        <p:txBody>
          <a:bodyPr vert="horz"/>
          <a:lstStyle>
            <a:lvl1pPr marL="0" indent="0">
              <a:lnSpc>
                <a:spcPct val="80000"/>
              </a:lnSpc>
              <a:buNone/>
              <a:defRPr sz="4800" b="1" i="0" baseline="0">
                <a:solidFill>
                  <a:schemeClr val="tx1"/>
                </a:solidFill>
                <a:latin typeface="Century Gothic"/>
                <a:cs typeface="Century Gothic"/>
              </a:defRPr>
            </a:lvl1pPr>
          </a:lstStyle>
          <a:p>
            <a:pPr lvl="0"/>
            <a:r>
              <a:rPr lang="en-US" dirty="0" smtClean="0"/>
              <a:t>Heading One</a:t>
            </a:r>
          </a:p>
        </p:txBody>
      </p:sp>
    </p:spTree>
    <p:extLst>
      <p:ext uri="{BB962C8B-B14F-4D97-AF65-F5344CB8AC3E}">
        <p14:creationId xmlns:p14="http://schemas.microsoft.com/office/powerpoint/2010/main" val="4018590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Content_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5"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2849127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Content_standfir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8" name="Text Placeholder 7"/>
          <p:cNvSpPr>
            <a:spLocks noGrp="1"/>
          </p:cNvSpPr>
          <p:nvPr>
            <p:ph type="body" sz="quarter" idx="14" hasCustomPrompt="1"/>
          </p:nvPr>
        </p:nvSpPr>
        <p:spPr>
          <a:xfrm>
            <a:off x="377208" y="2088888"/>
            <a:ext cx="5995018" cy="3830638"/>
          </a:xfrm>
          <a:prstGeom prst="rect">
            <a:avLst/>
          </a:prstGeom>
        </p:spPr>
        <p:txBody>
          <a:bodyPr vert="horz"/>
          <a:lstStyle>
            <a:lvl1pPr marL="0" indent="0">
              <a:buNone/>
              <a:defRPr sz="2400" b="1">
                <a:solidFill>
                  <a:srgbClr val="404040"/>
                </a:solidFill>
                <a:latin typeface="Century Gothic"/>
                <a:cs typeface="Century Gothic"/>
              </a:defRPr>
            </a:lvl1pPr>
          </a:lstStyle>
          <a:p>
            <a:pPr lvl="0"/>
            <a:r>
              <a:rPr lang="en-GB" dirty="0" err="1" smtClean="0"/>
              <a:t>Standfirst</a:t>
            </a:r>
            <a:r>
              <a:rPr lang="en-GB" dirty="0" smtClean="0"/>
              <a:t> style Net </a:t>
            </a:r>
            <a:r>
              <a:rPr lang="en-GB" dirty="0" err="1" smtClean="0"/>
              <a:t>hillition</a:t>
            </a:r>
            <a:r>
              <a:rPr lang="en-GB" dirty="0" smtClean="0"/>
              <a:t> rest qui </a:t>
            </a:r>
            <a:r>
              <a:rPr lang="en-GB" dirty="0" err="1" smtClean="0"/>
              <a:t>que</a:t>
            </a:r>
            <a:r>
              <a:rPr lang="en-GB" dirty="0" smtClean="0"/>
              <a:t> qui </a:t>
            </a:r>
            <a:r>
              <a:rPr lang="en-GB" dirty="0" err="1" smtClean="0"/>
              <a:t>volorem</a:t>
            </a:r>
            <a:r>
              <a:rPr lang="en-GB" dirty="0" smtClean="0"/>
              <a:t> </a:t>
            </a:r>
            <a:r>
              <a:rPr lang="en-GB" dirty="0" err="1" smtClean="0"/>
              <a:t>illam</a:t>
            </a:r>
            <a:r>
              <a:rPr lang="en-GB" dirty="0" smtClean="0"/>
              <a:t> </a:t>
            </a:r>
            <a:r>
              <a:rPr lang="en-GB" dirty="0" err="1" smtClean="0"/>
              <a:t>iducimin</a:t>
            </a:r>
            <a:r>
              <a:rPr lang="en-GB" dirty="0" smtClean="0"/>
              <a:t> </a:t>
            </a:r>
            <a:r>
              <a:rPr lang="en-GB" dirty="0" err="1" smtClean="0"/>
              <a:t>nissi</a:t>
            </a:r>
            <a:r>
              <a:rPr lang="en-GB" dirty="0" smtClean="0"/>
              <a:t> </a:t>
            </a:r>
            <a:r>
              <a:rPr lang="en-GB" dirty="0" err="1" smtClean="0"/>
              <a:t>temquam</a:t>
            </a:r>
            <a:r>
              <a:rPr lang="en-GB" dirty="0" smtClean="0"/>
              <a:t> </a:t>
            </a:r>
            <a:r>
              <a:rPr lang="en-GB" dirty="0" err="1" smtClean="0"/>
              <a:t>dendellab</a:t>
            </a:r>
            <a:r>
              <a:rPr lang="en-GB" dirty="0" smtClean="0"/>
              <a:t> </a:t>
            </a:r>
            <a:r>
              <a:rPr lang="en-GB" dirty="0" err="1" smtClean="0"/>
              <a:t>il</a:t>
            </a:r>
            <a:r>
              <a:rPr lang="en-GB" dirty="0" smtClean="0"/>
              <a:t> min re ex </a:t>
            </a:r>
            <a:r>
              <a:rPr lang="en-GB" dirty="0" err="1" smtClean="0"/>
              <a:t>ellis</a:t>
            </a:r>
            <a:r>
              <a:rPr lang="en-GB" dirty="0" smtClean="0"/>
              <a:t> </a:t>
            </a:r>
            <a:r>
              <a:rPr lang="en-GB" dirty="0" err="1" smtClean="0"/>
              <a:t>quis</a:t>
            </a:r>
            <a:r>
              <a:rPr lang="en-GB" dirty="0" smtClean="0"/>
              <a:t> qui </a:t>
            </a:r>
            <a:r>
              <a:rPr lang="en-GB" dirty="0" err="1" smtClean="0"/>
              <a:t>optation</a:t>
            </a:r>
            <a:r>
              <a:rPr lang="en-GB" dirty="0" smtClean="0"/>
              <a:t> </a:t>
            </a:r>
            <a:r>
              <a:rPr lang="en-GB" dirty="0" err="1" smtClean="0"/>
              <a:t>nonsequatur</a:t>
            </a:r>
            <a:r>
              <a:rPr lang="en-GB" dirty="0" smtClean="0"/>
              <a:t>? Qui </a:t>
            </a:r>
            <a:r>
              <a:rPr lang="en-GB" dirty="0" err="1" smtClean="0"/>
              <a:t>aut</a:t>
            </a:r>
            <a:r>
              <a:rPr lang="en-GB" dirty="0" smtClean="0"/>
              <a:t> rem et, </a:t>
            </a:r>
            <a:r>
              <a:rPr lang="en-GB" dirty="0" err="1" smtClean="0"/>
              <a:t>nos</a:t>
            </a:r>
            <a:r>
              <a:rPr lang="en-GB" dirty="0" smtClean="0"/>
              <a:t> </a:t>
            </a:r>
            <a:r>
              <a:rPr lang="en-GB" dirty="0" err="1" smtClean="0"/>
              <a:t>nectem</a:t>
            </a:r>
            <a:r>
              <a:rPr lang="en-GB" dirty="0" smtClean="0"/>
              <a:t>. </a:t>
            </a:r>
            <a:r>
              <a:rPr lang="en-GB" dirty="0" err="1" smtClean="0"/>
              <a:t>Ovitasitibus</a:t>
            </a:r>
            <a:r>
              <a:rPr lang="en-GB" dirty="0" smtClean="0"/>
              <a:t> </a:t>
            </a:r>
            <a:r>
              <a:rPr lang="en-GB" dirty="0" err="1" smtClean="0"/>
              <a:t>quissum</a:t>
            </a:r>
            <a:r>
              <a:rPr lang="en-GB" dirty="0" smtClean="0"/>
              <a:t> re ex et </a:t>
            </a:r>
            <a:r>
              <a:rPr lang="en-GB" dirty="0" err="1" smtClean="0"/>
              <a:t>eicta</a:t>
            </a:r>
            <a:r>
              <a:rPr lang="en-GB" dirty="0" smtClean="0"/>
              <a:t> </a:t>
            </a:r>
            <a:r>
              <a:rPr lang="en-GB" dirty="0" err="1" smtClean="0"/>
              <a:t>asit</a:t>
            </a:r>
            <a:r>
              <a:rPr lang="en-GB" dirty="0" smtClean="0"/>
              <a:t> </a:t>
            </a:r>
            <a:r>
              <a:rPr lang="en-GB" dirty="0" err="1" smtClean="0"/>
              <a:t>ideriorum</a:t>
            </a:r>
            <a:r>
              <a:rPr lang="en-GB" dirty="0" smtClean="0"/>
              <a:t> et </a:t>
            </a:r>
            <a:r>
              <a:rPr lang="en-GB" dirty="0" err="1" smtClean="0"/>
              <a:t>fuga</a:t>
            </a:r>
            <a:r>
              <a:rPr lang="en-GB" dirty="0" smtClean="0"/>
              <a:t>. Id </a:t>
            </a:r>
            <a:r>
              <a:rPr lang="en-GB" dirty="0" err="1" smtClean="0"/>
              <a:t>est</a:t>
            </a:r>
            <a:r>
              <a:rPr lang="en-GB" dirty="0" smtClean="0"/>
              <a:t>, </a:t>
            </a:r>
            <a:r>
              <a:rPr lang="en-GB" dirty="0" err="1" smtClean="0"/>
              <a:t>veligni</a:t>
            </a:r>
            <a:r>
              <a:rPr lang="en-GB" dirty="0" smtClean="0"/>
              <a:t> </a:t>
            </a:r>
            <a:r>
              <a:rPr lang="en-GB" dirty="0" err="1" smtClean="0"/>
              <a:t>enditat</a:t>
            </a:r>
            <a:r>
              <a:rPr lang="en-GB" dirty="0" smtClean="0"/>
              <a:t> </a:t>
            </a:r>
            <a:r>
              <a:rPr lang="en-GB" dirty="0" err="1" smtClean="0"/>
              <a:t>epre</a:t>
            </a:r>
            <a:r>
              <a:rPr lang="en-GB" dirty="0" smtClean="0"/>
              <a:t>, sinus et </a:t>
            </a:r>
            <a:r>
              <a:rPr lang="en-GB" dirty="0" err="1" smtClean="0"/>
              <a:t>offic</a:t>
            </a:r>
            <a:r>
              <a:rPr lang="en-GB" dirty="0" smtClean="0"/>
              <a:t> tem is </a:t>
            </a:r>
            <a:r>
              <a:rPr lang="en-GB" dirty="0" err="1" smtClean="0"/>
              <a:t>iminverum</a:t>
            </a:r>
            <a:r>
              <a:rPr lang="en-GB" dirty="0" smtClean="0"/>
              <a:t>.</a:t>
            </a:r>
            <a:endParaRPr lang="en-US" dirty="0"/>
          </a:p>
        </p:txBody>
      </p:sp>
      <p:sp>
        <p:nvSpPr>
          <p:cNvPr id="9"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bg2"/>
                </a:solidFill>
                <a:latin typeface="Century Gothic"/>
                <a:cs typeface="Century Gothic"/>
              </a:defRPr>
            </a:lvl1pPr>
          </a:lstStyle>
          <a:p>
            <a:pPr lvl="0"/>
            <a:r>
              <a:rPr lang="en-US" dirty="0" smtClean="0"/>
              <a:t>two</a:t>
            </a:r>
          </a:p>
        </p:txBody>
      </p:sp>
      <p:sp>
        <p:nvSpPr>
          <p:cNvPr id="10" name="Text Placeholder 8"/>
          <p:cNvSpPr>
            <a:spLocks noGrp="1"/>
          </p:cNvSpPr>
          <p:nvPr>
            <p:ph type="body" sz="quarter" idx="15"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
        <p:nvSpPr>
          <p:cNvPr id="12"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476977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Content_single imag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6" name="Picture Placeholder 5"/>
          <p:cNvSpPr>
            <a:spLocks noGrp="1"/>
          </p:cNvSpPr>
          <p:nvPr>
            <p:ph type="pic" sz="quarter" idx="12" hasCustomPrompt="1"/>
          </p:nvPr>
        </p:nvSpPr>
        <p:spPr>
          <a:xfrm>
            <a:off x="483218" y="1637418"/>
            <a:ext cx="8193087" cy="4502899"/>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2"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
        <p:nvSpPr>
          <p:cNvPr id="7"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bg2"/>
                </a:solidFill>
                <a:latin typeface="Century Gothic"/>
                <a:cs typeface="Century Gothic"/>
              </a:defRPr>
            </a:lvl1pPr>
          </a:lstStyle>
          <a:p>
            <a:pPr lvl="0"/>
            <a:r>
              <a:rPr lang="en-US" dirty="0" smtClean="0"/>
              <a:t>two</a:t>
            </a:r>
          </a:p>
        </p:txBody>
      </p:sp>
      <p:sp>
        <p:nvSpPr>
          <p:cNvPr id="8" name="Text Placeholder 8"/>
          <p:cNvSpPr>
            <a:spLocks noGrp="1"/>
          </p:cNvSpPr>
          <p:nvPr>
            <p:ph type="body" sz="quarter" idx="15"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Tree>
    <p:extLst>
      <p:ext uri="{BB962C8B-B14F-4D97-AF65-F5344CB8AC3E}">
        <p14:creationId xmlns:p14="http://schemas.microsoft.com/office/powerpoint/2010/main" val="3441427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Content_multiple imag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9" name="Picture Placeholder 5"/>
          <p:cNvSpPr>
            <a:spLocks noGrp="1"/>
          </p:cNvSpPr>
          <p:nvPr>
            <p:ph type="pic" sz="quarter" idx="12" hasCustomPrompt="1"/>
          </p:nvPr>
        </p:nvSpPr>
        <p:spPr>
          <a:xfrm>
            <a:off x="483218"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2" name="Picture Placeholder 5"/>
          <p:cNvSpPr>
            <a:spLocks noGrp="1"/>
          </p:cNvSpPr>
          <p:nvPr>
            <p:ph type="pic" sz="quarter" idx="15" hasCustomPrompt="1"/>
          </p:nvPr>
        </p:nvSpPr>
        <p:spPr>
          <a:xfrm>
            <a:off x="3278566"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3" name="Picture Placeholder 5"/>
          <p:cNvSpPr>
            <a:spLocks noGrp="1"/>
          </p:cNvSpPr>
          <p:nvPr>
            <p:ph type="pic" sz="quarter" idx="16" hasCustomPrompt="1"/>
          </p:nvPr>
        </p:nvSpPr>
        <p:spPr>
          <a:xfrm>
            <a:off x="6073915"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4" name="Picture Placeholder 5"/>
          <p:cNvSpPr>
            <a:spLocks noGrp="1"/>
          </p:cNvSpPr>
          <p:nvPr>
            <p:ph type="pic" sz="quarter" idx="17" hasCustomPrompt="1"/>
          </p:nvPr>
        </p:nvSpPr>
        <p:spPr>
          <a:xfrm>
            <a:off x="483218"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5" name="Picture Placeholder 5"/>
          <p:cNvSpPr>
            <a:spLocks noGrp="1"/>
          </p:cNvSpPr>
          <p:nvPr>
            <p:ph type="pic" sz="quarter" idx="18" hasCustomPrompt="1"/>
          </p:nvPr>
        </p:nvSpPr>
        <p:spPr>
          <a:xfrm>
            <a:off x="3278566"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6" name="Picture Placeholder 5"/>
          <p:cNvSpPr>
            <a:spLocks noGrp="1"/>
          </p:cNvSpPr>
          <p:nvPr>
            <p:ph type="pic" sz="quarter" idx="19" hasCustomPrompt="1"/>
          </p:nvPr>
        </p:nvSpPr>
        <p:spPr>
          <a:xfrm>
            <a:off x="6073915"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21"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
        <p:nvSpPr>
          <p:cNvPr id="17"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bg2"/>
                </a:solidFill>
                <a:latin typeface="Century Gothic"/>
                <a:cs typeface="Century Gothic"/>
              </a:defRPr>
            </a:lvl1pPr>
          </a:lstStyle>
          <a:p>
            <a:pPr lvl="0"/>
            <a:r>
              <a:rPr lang="en-US" dirty="0" smtClean="0"/>
              <a:t>two</a:t>
            </a:r>
          </a:p>
        </p:txBody>
      </p:sp>
      <p:sp>
        <p:nvSpPr>
          <p:cNvPr id="18" name="Text Placeholder 8"/>
          <p:cNvSpPr>
            <a:spLocks noGrp="1"/>
          </p:cNvSpPr>
          <p:nvPr>
            <p:ph type="body" sz="quarter" idx="20"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Tree>
    <p:extLst>
      <p:ext uri="{BB962C8B-B14F-4D97-AF65-F5344CB8AC3E}">
        <p14:creationId xmlns:p14="http://schemas.microsoft.com/office/powerpoint/2010/main" val="317432420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Content_image and tex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7" name="Picture Placeholder 5"/>
          <p:cNvSpPr>
            <a:spLocks noGrp="1"/>
          </p:cNvSpPr>
          <p:nvPr>
            <p:ph type="pic" sz="quarter" idx="12" hasCustomPrompt="1"/>
          </p:nvPr>
        </p:nvSpPr>
        <p:spPr>
          <a:xfrm>
            <a:off x="483218" y="1637418"/>
            <a:ext cx="4439061" cy="4502899"/>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9" name="Text Placeholder 8"/>
          <p:cNvSpPr>
            <a:spLocks noGrp="1"/>
          </p:cNvSpPr>
          <p:nvPr>
            <p:ph type="body" sz="quarter" idx="15" hasCustomPrompt="1"/>
          </p:nvPr>
        </p:nvSpPr>
        <p:spPr>
          <a:xfrm>
            <a:off x="5068888" y="1636713"/>
            <a:ext cx="3617912" cy="4503737"/>
          </a:xfrm>
          <a:prstGeom prst="rect">
            <a:avLst/>
          </a:prstGeom>
        </p:spPr>
        <p:txBody>
          <a:bodyPr vert="horz"/>
          <a:lstStyle>
            <a:lvl1pPr marL="0" indent="0">
              <a:lnSpc>
                <a:spcPct val="120000"/>
              </a:lnSpc>
              <a:buNone/>
              <a:defRPr sz="1400" b="0">
                <a:solidFill>
                  <a:srgbClr val="404040"/>
                </a:solidFill>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smtClean="0"/>
              <a:t>Net </a:t>
            </a:r>
            <a:r>
              <a:rPr lang="en-US" dirty="0" err="1" smtClean="0"/>
              <a:t>hillition</a:t>
            </a:r>
            <a:r>
              <a:rPr lang="en-US" dirty="0" smtClean="0"/>
              <a:t> rest qui </a:t>
            </a:r>
            <a:r>
              <a:rPr lang="en-US" dirty="0" err="1" smtClean="0"/>
              <a:t>que</a:t>
            </a:r>
            <a:r>
              <a:rPr lang="en-US" dirty="0" smtClean="0"/>
              <a:t>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a:t>
            </a:r>
            <a:r>
              <a:rPr lang="en-US" dirty="0" err="1" smtClean="0"/>
              <a:t>que</a:t>
            </a:r>
            <a:r>
              <a:rPr lang="en-US" dirty="0" smtClean="0"/>
              <a:t>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a:t>
            </a:r>
            <a:endParaRPr lang="en-US" dirty="0"/>
          </a:p>
        </p:txBody>
      </p:sp>
      <p:sp>
        <p:nvSpPr>
          <p:cNvPr id="14"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
        <p:nvSpPr>
          <p:cNvPr id="8"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bg2"/>
                </a:solidFill>
                <a:latin typeface="Century Gothic"/>
                <a:cs typeface="Century Gothic"/>
              </a:defRPr>
            </a:lvl1pPr>
          </a:lstStyle>
          <a:p>
            <a:pPr lvl="0"/>
            <a:r>
              <a:rPr lang="en-US" dirty="0" smtClean="0"/>
              <a:t>two</a:t>
            </a:r>
          </a:p>
        </p:txBody>
      </p:sp>
      <p:sp>
        <p:nvSpPr>
          <p:cNvPr id="10" name="Text Placeholder 8"/>
          <p:cNvSpPr>
            <a:spLocks noGrp="1"/>
          </p:cNvSpPr>
          <p:nvPr>
            <p:ph type="body" sz="quarter" idx="16"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Tree>
    <p:extLst>
      <p:ext uri="{BB962C8B-B14F-4D97-AF65-F5344CB8AC3E}">
        <p14:creationId xmlns:p14="http://schemas.microsoft.com/office/powerpoint/2010/main" val="34761289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Content_text">
    <p:bg>
      <p:bgPr>
        <a:solidFill>
          <a:srgbClr val="FFFFFF"/>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5" name="Text Placeholder 8"/>
          <p:cNvSpPr>
            <a:spLocks noGrp="1"/>
          </p:cNvSpPr>
          <p:nvPr>
            <p:ph type="body" sz="quarter" idx="15" hasCustomPrompt="1"/>
          </p:nvPr>
        </p:nvSpPr>
        <p:spPr>
          <a:xfrm>
            <a:off x="398822" y="2046772"/>
            <a:ext cx="8204018" cy="4011128"/>
          </a:xfrm>
          <a:prstGeom prst="rect">
            <a:avLst/>
          </a:prstGeom>
        </p:spPr>
        <p:txBody>
          <a:bodyPr vert="horz" numCol="2" spcCol="36576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400" b="0">
                <a:solidFill>
                  <a:srgbClr val="404040"/>
                </a:solidFill>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lang="en-US" dirty="0" smtClean="0"/>
              <a:t>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p>
          <a:p>
            <a:pPr lvl="0"/>
            <a:endParaRPr lang="en-US" dirty="0"/>
          </a:p>
        </p:txBody>
      </p:sp>
      <p:sp>
        <p:nvSpPr>
          <p:cNvPr id="7" name="Text Placeholder 6"/>
          <p:cNvSpPr>
            <a:spLocks noGrp="1"/>
          </p:cNvSpPr>
          <p:nvPr>
            <p:ph type="body" sz="quarter" idx="16" hasCustomPrompt="1"/>
          </p:nvPr>
        </p:nvSpPr>
        <p:spPr>
          <a:xfrm>
            <a:off x="398640" y="1584325"/>
            <a:ext cx="3074988" cy="347663"/>
          </a:xfrm>
          <a:prstGeom prst="rect">
            <a:avLst/>
          </a:prstGeom>
        </p:spPr>
        <p:txBody>
          <a:bodyPr vert="horz"/>
          <a:lstStyle>
            <a:lvl1pPr marL="0" indent="0">
              <a:buNone/>
              <a:defRPr sz="1400" b="1" baseline="0">
                <a:solidFill>
                  <a:schemeClr val="accent4"/>
                </a:solidFill>
                <a:latin typeface="Century Gothic"/>
                <a:cs typeface="Century Gothic"/>
              </a:defRPr>
            </a:lvl1pPr>
          </a:lstStyle>
          <a:p>
            <a:pPr lvl="0"/>
            <a:r>
              <a:rPr lang="en-US" dirty="0" smtClean="0"/>
              <a:t>Heading four</a:t>
            </a:r>
            <a:endParaRPr lang="en-US" dirty="0"/>
          </a:p>
        </p:txBody>
      </p:sp>
      <p:sp>
        <p:nvSpPr>
          <p:cNvPr id="9" name="Text Placeholder 8"/>
          <p:cNvSpPr>
            <a:spLocks noGrp="1"/>
          </p:cNvSpPr>
          <p:nvPr>
            <p:ph type="body" sz="quarter" idx="14" hasCustomPrompt="1"/>
          </p:nvPr>
        </p:nvSpPr>
        <p:spPr>
          <a:xfrm>
            <a:off x="367334" y="417575"/>
            <a:ext cx="5468033" cy="486591"/>
          </a:xfrm>
          <a:prstGeom prst="rect">
            <a:avLst/>
          </a:prstGeom>
        </p:spPr>
        <p:txBody>
          <a:bodyPr vert="horz"/>
          <a:lstStyle>
            <a:lvl1pPr marL="0" indent="0">
              <a:lnSpc>
                <a:spcPct val="80000"/>
              </a:lnSpc>
              <a:buNone/>
              <a:defRPr sz="2400" b="1" i="0" baseline="0">
                <a:solidFill>
                  <a:schemeClr val="tx1"/>
                </a:solidFill>
                <a:latin typeface="Century Gothic"/>
                <a:cs typeface="Century Gothic"/>
              </a:defRPr>
            </a:lvl1pPr>
          </a:lstStyle>
          <a:p>
            <a:pPr lvl="0"/>
            <a:r>
              <a:rPr lang="en-US" dirty="0" smtClean="0"/>
              <a:t>Heading three</a:t>
            </a:r>
          </a:p>
        </p:txBody>
      </p:sp>
      <p:sp>
        <p:nvSpPr>
          <p:cNvPr id="8"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201425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EB32226-5C7F-4D6E-8669-D6EC8F5B8B19}"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72FC0A-D5BD-4147-BB02-F151E94A58A7}" type="slidenum">
              <a:rPr lang="en-GB" smtClean="0"/>
              <a:t>‹#›</a:t>
            </a:fld>
            <a:endParaRPr lang="en-GB"/>
          </a:p>
        </p:txBody>
      </p:sp>
    </p:spTree>
    <p:extLst>
      <p:ext uri="{BB962C8B-B14F-4D97-AF65-F5344CB8AC3E}">
        <p14:creationId xmlns:p14="http://schemas.microsoft.com/office/powerpoint/2010/main" val="253650355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Green Content_text">
    <p:bg>
      <p:bgPr>
        <a:solidFill>
          <a:srgbClr val="FFFFFF"/>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7" name="Text Placeholder 6"/>
          <p:cNvSpPr>
            <a:spLocks noGrp="1"/>
          </p:cNvSpPr>
          <p:nvPr>
            <p:ph type="body" sz="quarter" idx="16" hasCustomPrompt="1"/>
          </p:nvPr>
        </p:nvSpPr>
        <p:spPr>
          <a:xfrm>
            <a:off x="398640" y="1584325"/>
            <a:ext cx="3074988" cy="347663"/>
          </a:xfrm>
          <a:prstGeom prst="rect">
            <a:avLst/>
          </a:prstGeom>
        </p:spPr>
        <p:txBody>
          <a:bodyPr vert="horz"/>
          <a:lstStyle>
            <a:lvl1pPr marL="0" indent="0">
              <a:buNone/>
              <a:defRPr sz="1400" b="1" baseline="0">
                <a:solidFill>
                  <a:schemeClr val="accent4"/>
                </a:solidFill>
                <a:latin typeface="Century Gothic"/>
                <a:cs typeface="Century Gothic"/>
              </a:defRPr>
            </a:lvl1pPr>
          </a:lstStyle>
          <a:p>
            <a:pPr lvl="0"/>
            <a:r>
              <a:rPr lang="en-US" dirty="0" smtClean="0"/>
              <a:t>Heading four</a:t>
            </a:r>
            <a:endParaRPr lang="en-US" dirty="0"/>
          </a:p>
        </p:txBody>
      </p:sp>
      <p:sp>
        <p:nvSpPr>
          <p:cNvPr id="9" name="Text Placeholder 8"/>
          <p:cNvSpPr>
            <a:spLocks noGrp="1"/>
          </p:cNvSpPr>
          <p:nvPr>
            <p:ph type="body" sz="quarter" idx="14" hasCustomPrompt="1"/>
          </p:nvPr>
        </p:nvSpPr>
        <p:spPr>
          <a:xfrm>
            <a:off x="367334" y="417575"/>
            <a:ext cx="5468033" cy="486591"/>
          </a:xfrm>
          <a:prstGeom prst="rect">
            <a:avLst/>
          </a:prstGeom>
        </p:spPr>
        <p:txBody>
          <a:bodyPr vert="horz"/>
          <a:lstStyle>
            <a:lvl1pPr marL="0" indent="0">
              <a:lnSpc>
                <a:spcPct val="80000"/>
              </a:lnSpc>
              <a:buNone/>
              <a:defRPr sz="2400" b="1" i="0" baseline="0">
                <a:solidFill>
                  <a:schemeClr val="tx1"/>
                </a:solidFill>
                <a:latin typeface="Century Gothic"/>
                <a:cs typeface="Century Gothic"/>
              </a:defRPr>
            </a:lvl1pPr>
          </a:lstStyle>
          <a:p>
            <a:pPr lvl="0"/>
            <a:r>
              <a:rPr lang="en-US" dirty="0" smtClean="0"/>
              <a:t>Heading three</a:t>
            </a:r>
          </a:p>
        </p:txBody>
      </p:sp>
      <p:sp>
        <p:nvSpPr>
          <p:cNvPr id="8"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
        <p:nvSpPr>
          <p:cNvPr id="13" name="Text Placeholder 12"/>
          <p:cNvSpPr>
            <a:spLocks noGrp="1"/>
          </p:cNvSpPr>
          <p:nvPr>
            <p:ph type="body" sz="quarter" idx="17"/>
          </p:nvPr>
        </p:nvSpPr>
        <p:spPr>
          <a:xfrm>
            <a:off x="398639" y="2046287"/>
            <a:ext cx="8204023" cy="4011597"/>
          </a:xfrm>
          <a:prstGeom prst="rect">
            <a:avLst/>
          </a:prstGeom>
        </p:spPr>
        <p:txBody>
          <a:bodyPr vert="horz"/>
          <a:lstStyle>
            <a:lvl1pPr>
              <a:defRPr sz="1400">
                <a:solidFill>
                  <a:srgbClr val="404040"/>
                </a:solidFill>
              </a:defRPr>
            </a:lvl1pPr>
            <a:lvl2pPr>
              <a:defRPr sz="1400">
                <a:solidFill>
                  <a:srgbClr val="404040"/>
                </a:solidFill>
              </a:defRPr>
            </a:lvl2pPr>
            <a:lvl3pPr>
              <a:defRPr sz="1400">
                <a:solidFill>
                  <a:srgbClr val="404040"/>
                </a:solidFill>
              </a:defRPr>
            </a:lvl3pPr>
            <a:lvl4pPr>
              <a:defRPr sz="1400">
                <a:solidFill>
                  <a:srgbClr val="404040"/>
                </a:solidFill>
              </a:defRPr>
            </a:lvl4pPr>
            <a:lvl5pPr>
              <a:defRPr sz="1400">
                <a:solidFill>
                  <a:srgbClr val="40404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387530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range Divider">
    <p:spTree>
      <p:nvGrpSpPr>
        <p:cNvPr id="1" name=""/>
        <p:cNvGrpSpPr/>
        <p:nvPr/>
      </p:nvGrpSpPr>
      <p:grpSpPr>
        <a:xfrm>
          <a:off x="0" y="0"/>
          <a:ext cx="0" cy="0"/>
          <a:chOff x="0" y="0"/>
          <a:chExt cx="0" cy="0"/>
        </a:xfrm>
      </p:grpSpPr>
      <p:sp>
        <p:nvSpPr>
          <p:cNvPr id="3" name="Text Placeholder 8"/>
          <p:cNvSpPr>
            <a:spLocks noGrp="1"/>
          </p:cNvSpPr>
          <p:nvPr>
            <p:ph type="body" sz="quarter" idx="10" hasCustomPrompt="1"/>
          </p:nvPr>
        </p:nvSpPr>
        <p:spPr>
          <a:xfrm>
            <a:off x="426895" y="4301342"/>
            <a:ext cx="7620289" cy="744030"/>
          </a:xfrm>
          <a:prstGeom prst="rect">
            <a:avLst/>
          </a:prstGeom>
        </p:spPr>
        <p:txBody>
          <a:bodyPr vert="horz"/>
          <a:lstStyle>
            <a:lvl1pPr marL="0" indent="0">
              <a:lnSpc>
                <a:spcPct val="80000"/>
              </a:lnSpc>
              <a:buNone/>
              <a:defRPr sz="4800" b="1" i="0" baseline="0">
                <a:solidFill>
                  <a:srgbClr val="FAD4C8"/>
                </a:solidFill>
                <a:latin typeface="Century Gothic"/>
                <a:cs typeface="Century Gothic"/>
              </a:defRPr>
            </a:lvl1pPr>
          </a:lstStyle>
          <a:p>
            <a:pPr lvl="0"/>
            <a:r>
              <a:rPr lang="en-US" dirty="0" smtClean="0"/>
              <a:t>Divider page</a:t>
            </a:r>
          </a:p>
        </p:txBody>
      </p:sp>
      <p:sp>
        <p:nvSpPr>
          <p:cNvPr id="4" name="Text Placeholder 8"/>
          <p:cNvSpPr>
            <a:spLocks noGrp="1"/>
          </p:cNvSpPr>
          <p:nvPr>
            <p:ph type="body" sz="quarter" idx="11" hasCustomPrompt="1"/>
          </p:nvPr>
        </p:nvSpPr>
        <p:spPr>
          <a:xfrm>
            <a:off x="426895" y="5056644"/>
            <a:ext cx="7620289" cy="744030"/>
          </a:xfrm>
          <a:prstGeom prst="rect">
            <a:avLst/>
          </a:prstGeom>
        </p:spPr>
        <p:txBody>
          <a:bodyPr vert="horz"/>
          <a:lstStyle>
            <a:lvl1pPr marL="0" indent="0">
              <a:lnSpc>
                <a:spcPct val="80000"/>
              </a:lnSpc>
              <a:buNone/>
              <a:defRPr sz="4800" b="1" i="0" baseline="0">
                <a:solidFill>
                  <a:srgbClr val="F4AB99"/>
                </a:solidFill>
                <a:latin typeface="Century Gothic"/>
                <a:cs typeface="Century Gothic"/>
              </a:defRPr>
            </a:lvl1pPr>
          </a:lstStyle>
          <a:p>
            <a:pPr lvl="0"/>
            <a:r>
              <a:rPr lang="en-US" dirty="0" smtClean="0"/>
              <a:t>title style</a:t>
            </a:r>
          </a:p>
        </p:txBody>
      </p:sp>
      <p:sp>
        <p:nvSpPr>
          <p:cNvPr id="5" name="Text Placeholder 8"/>
          <p:cNvSpPr>
            <a:spLocks noGrp="1"/>
          </p:cNvSpPr>
          <p:nvPr>
            <p:ph type="body" sz="quarter" idx="12" hasCustomPrompt="1"/>
          </p:nvPr>
        </p:nvSpPr>
        <p:spPr>
          <a:xfrm>
            <a:off x="426895" y="5800674"/>
            <a:ext cx="7620289" cy="744030"/>
          </a:xfrm>
          <a:prstGeom prst="rect">
            <a:avLst/>
          </a:prstGeom>
        </p:spPr>
        <p:txBody>
          <a:bodyPr vert="horz"/>
          <a:lstStyle>
            <a:lvl1pPr marL="0" indent="0">
              <a:lnSpc>
                <a:spcPct val="80000"/>
              </a:lnSpc>
              <a:buNone/>
              <a:defRPr sz="4800" b="1" i="0" baseline="0">
                <a:solidFill>
                  <a:schemeClr val="tx1"/>
                </a:solidFill>
                <a:latin typeface="Century Gothic"/>
                <a:cs typeface="Century Gothic"/>
              </a:defRPr>
            </a:lvl1pPr>
          </a:lstStyle>
          <a:p>
            <a:pPr lvl="0"/>
            <a:r>
              <a:rPr lang="en-US" dirty="0" smtClean="0"/>
              <a:t>Heading One</a:t>
            </a:r>
          </a:p>
        </p:txBody>
      </p:sp>
    </p:spTree>
    <p:extLst>
      <p:ext uri="{BB962C8B-B14F-4D97-AF65-F5344CB8AC3E}">
        <p14:creationId xmlns:p14="http://schemas.microsoft.com/office/powerpoint/2010/main" val="1479420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range Content_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5"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3785648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range Content_standfir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8" name="Text Placeholder 7"/>
          <p:cNvSpPr>
            <a:spLocks noGrp="1"/>
          </p:cNvSpPr>
          <p:nvPr>
            <p:ph type="body" sz="quarter" idx="14" hasCustomPrompt="1"/>
          </p:nvPr>
        </p:nvSpPr>
        <p:spPr>
          <a:xfrm>
            <a:off x="377208" y="2088888"/>
            <a:ext cx="5995018" cy="3830638"/>
          </a:xfrm>
          <a:prstGeom prst="rect">
            <a:avLst/>
          </a:prstGeom>
        </p:spPr>
        <p:txBody>
          <a:bodyPr vert="horz"/>
          <a:lstStyle>
            <a:lvl1pPr marL="0" indent="0">
              <a:buNone/>
              <a:defRPr sz="2400" b="1">
                <a:solidFill>
                  <a:srgbClr val="404040"/>
                </a:solidFill>
                <a:latin typeface="Century Gothic"/>
                <a:cs typeface="Century Gothic"/>
              </a:defRPr>
            </a:lvl1pPr>
          </a:lstStyle>
          <a:p>
            <a:pPr lvl="0"/>
            <a:r>
              <a:rPr lang="en-GB" dirty="0" err="1" smtClean="0"/>
              <a:t>Standfirst</a:t>
            </a:r>
            <a:r>
              <a:rPr lang="en-GB" dirty="0" smtClean="0"/>
              <a:t> style Net </a:t>
            </a:r>
            <a:r>
              <a:rPr lang="en-GB" dirty="0" err="1" smtClean="0"/>
              <a:t>hillition</a:t>
            </a:r>
            <a:r>
              <a:rPr lang="en-GB" dirty="0" smtClean="0"/>
              <a:t> rest qui </a:t>
            </a:r>
            <a:r>
              <a:rPr lang="en-GB" dirty="0" err="1" smtClean="0"/>
              <a:t>que</a:t>
            </a:r>
            <a:r>
              <a:rPr lang="en-GB" dirty="0" smtClean="0"/>
              <a:t> qui </a:t>
            </a:r>
            <a:r>
              <a:rPr lang="en-GB" dirty="0" err="1" smtClean="0"/>
              <a:t>volorem</a:t>
            </a:r>
            <a:r>
              <a:rPr lang="en-GB" dirty="0" smtClean="0"/>
              <a:t> </a:t>
            </a:r>
            <a:r>
              <a:rPr lang="en-GB" dirty="0" err="1" smtClean="0"/>
              <a:t>illam</a:t>
            </a:r>
            <a:r>
              <a:rPr lang="en-GB" dirty="0" smtClean="0"/>
              <a:t> </a:t>
            </a:r>
            <a:r>
              <a:rPr lang="en-GB" dirty="0" err="1" smtClean="0"/>
              <a:t>iducimin</a:t>
            </a:r>
            <a:r>
              <a:rPr lang="en-GB" dirty="0" smtClean="0"/>
              <a:t> </a:t>
            </a:r>
            <a:r>
              <a:rPr lang="en-GB" dirty="0" err="1" smtClean="0"/>
              <a:t>nissi</a:t>
            </a:r>
            <a:r>
              <a:rPr lang="en-GB" dirty="0" smtClean="0"/>
              <a:t> </a:t>
            </a:r>
            <a:r>
              <a:rPr lang="en-GB" dirty="0" err="1" smtClean="0"/>
              <a:t>temquam</a:t>
            </a:r>
            <a:r>
              <a:rPr lang="en-GB" dirty="0" smtClean="0"/>
              <a:t> </a:t>
            </a:r>
            <a:r>
              <a:rPr lang="en-GB" dirty="0" err="1" smtClean="0"/>
              <a:t>dendellab</a:t>
            </a:r>
            <a:r>
              <a:rPr lang="en-GB" dirty="0" smtClean="0"/>
              <a:t> </a:t>
            </a:r>
            <a:r>
              <a:rPr lang="en-GB" dirty="0" err="1" smtClean="0"/>
              <a:t>il</a:t>
            </a:r>
            <a:r>
              <a:rPr lang="en-GB" dirty="0" smtClean="0"/>
              <a:t> min re ex </a:t>
            </a:r>
            <a:r>
              <a:rPr lang="en-GB" dirty="0" err="1" smtClean="0"/>
              <a:t>ellis</a:t>
            </a:r>
            <a:r>
              <a:rPr lang="en-GB" dirty="0" smtClean="0"/>
              <a:t> </a:t>
            </a:r>
            <a:r>
              <a:rPr lang="en-GB" dirty="0" err="1" smtClean="0"/>
              <a:t>quis</a:t>
            </a:r>
            <a:r>
              <a:rPr lang="en-GB" dirty="0" smtClean="0"/>
              <a:t> qui </a:t>
            </a:r>
            <a:r>
              <a:rPr lang="en-GB" dirty="0" err="1" smtClean="0"/>
              <a:t>optation</a:t>
            </a:r>
            <a:r>
              <a:rPr lang="en-GB" dirty="0" smtClean="0"/>
              <a:t> </a:t>
            </a:r>
            <a:r>
              <a:rPr lang="en-GB" dirty="0" err="1" smtClean="0"/>
              <a:t>nonsequatur</a:t>
            </a:r>
            <a:r>
              <a:rPr lang="en-GB" dirty="0" smtClean="0"/>
              <a:t>? Qui </a:t>
            </a:r>
            <a:r>
              <a:rPr lang="en-GB" dirty="0" err="1" smtClean="0"/>
              <a:t>aut</a:t>
            </a:r>
            <a:r>
              <a:rPr lang="en-GB" dirty="0" smtClean="0"/>
              <a:t> rem et, </a:t>
            </a:r>
            <a:r>
              <a:rPr lang="en-GB" dirty="0" err="1" smtClean="0"/>
              <a:t>nos</a:t>
            </a:r>
            <a:r>
              <a:rPr lang="en-GB" dirty="0" smtClean="0"/>
              <a:t> </a:t>
            </a:r>
            <a:r>
              <a:rPr lang="en-GB" dirty="0" err="1" smtClean="0"/>
              <a:t>nectem</a:t>
            </a:r>
            <a:r>
              <a:rPr lang="en-GB" dirty="0" smtClean="0"/>
              <a:t>. </a:t>
            </a:r>
            <a:r>
              <a:rPr lang="en-GB" dirty="0" err="1" smtClean="0"/>
              <a:t>Ovitasitibus</a:t>
            </a:r>
            <a:r>
              <a:rPr lang="en-GB" dirty="0" smtClean="0"/>
              <a:t> </a:t>
            </a:r>
            <a:r>
              <a:rPr lang="en-GB" dirty="0" err="1" smtClean="0"/>
              <a:t>quissum</a:t>
            </a:r>
            <a:r>
              <a:rPr lang="en-GB" dirty="0" smtClean="0"/>
              <a:t> re ex et </a:t>
            </a:r>
            <a:r>
              <a:rPr lang="en-GB" dirty="0" err="1" smtClean="0"/>
              <a:t>eicta</a:t>
            </a:r>
            <a:r>
              <a:rPr lang="en-GB" dirty="0" smtClean="0"/>
              <a:t> </a:t>
            </a:r>
            <a:r>
              <a:rPr lang="en-GB" dirty="0" err="1" smtClean="0"/>
              <a:t>asit</a:t>
            </a:r>
            <a:r>
              <a:rPr lang="en-GB" dirty="0" smtClean="0"/>
              <a:t> </a:t>
            </a:r>
            <a:r>
              <a:rPr lang="en-GB" dirty="0" err="1" smtClean="0"/>
              <a:t>ideriorum</a:t>
            </a:r>
            <a:r>
              <a:rPr lang="en-GB" dirty="0" smtClean="0"/>
              <a:t> et </a:t>
            </a:r>
            <a:r>
              <a:rPr lang="en-GB" dirty="0" err="1" smtClean="0"/>
              <a:t>fuga</a:t>
            </a:r>
            <a:r>
              <a:rPr lang="en-GB" dirty="0" smtClean="0"/>
              <a:t>. Id </a:t>
            </a:r>
            <a:r>
              <a:rPr lang="en-GB" dirty="0" err="1" smtClean="0"/>
              <a:t>est</a:t>
            </a:r>
            <a:r>
              <a:rPr lang="en-GB" dirty="0" smtClean="0"/>
              <a:t>, </a:t>
            </a:r>
            <a:r>
              <a:rPr lang="en-GB" dirty="0" err="1" smtClean="0"/>
              <a:t>veligni</a:t>
            </a:r>
            <a:r>
              <a:rPr lang="en-GB" dirty="0" smtClean="0"/>
              <a:t> </a:t>
            </a:r>
            <a:r>
              <a:rPr lang="en-GB" dirty="0" err="1" smtClean="0"/>
              <a:t>enditat</a:t>
            </a:r>
            <a:r>
              <a:rPr lang="en-GB" dirty="0" smtClean="0"/>
              <a:t> </a:t>
            </a:r>
            <a:r>
              <a:rPr lang="en-GB" dirty="0" err="1" smtClean="0"/>
              <a:t>epre</a:t>
            </a:r>
            <a:r>
              <a:rPr lang="en-GB" dirty="0" smtClean="0"/>
              <a:t>, sinus et </a:t>
            </a:r>
            <a:r>
              <a:rPr lang="en-GB" dirty="0" err="1" smtClean="0"/>
              <a:t>offic</a:t>
            </a:r>
            <a:r>
              <a:rPr lang="en-GB" dirty="0" smtClean="0"/>
              <a:t> tem is </a:t>
            </a:r>
            <a:r>
              <a:rPr lang="en-GB" dirty="0" err="1" smtClean="0"/>
              <a:t>iminverum</a:t>
            </a:r>
            <a:r>
              <a:rPr lang="en-GB" dirty="0" smtClean="0"/>
              <a:t>.</a:t>
            </a:r>
            <a:endParaRPr lang="en-US" dirty="0"/>
          </a:p>
        </p:txBody>
      </p:sp>
      <p:sp>
        <p:nvSpPr>
          <p:cNvPr id="9"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accent2"/>
                </a:solidFill>
                <a:latin typeface="Century Gothic"/>
                <a:cs typeface="Century Gothic"/>
              </a:defRPr>
            </a:lvl1pPr>
          </a:lstStyle>
          <a:p>
            <a:pPr lvl="0"/>
            <a:r>
              <a:rPr lang="en-US" dirty="0" smtClean="0"/>
              <a:t>two</a:t>
            </a:r>
          </a:p>
        </p:txBody>
      </p:sp>
      <p:sp>
        <p:nvSpPr>
          <p:cNvPr id="10" name="Text Placeholder 8"/>
          <p:cNvSpPr>
            <a:spLocks noGrp="1"/>
          </p:cNvSpPr>
          <p:nvPr>
            <p:ph type="body" sz="quarter" idx="15"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
        <p:nvSpPr>
          <p:cNvPr id="12"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1550362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range Content_single imag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6" name="Picture Placeholder 5"/>
          <p:cNvSpPr>
            <a:spLocks noGrp="1"/>
          </p:cNvSpPr>
          <p:nvPr>
            <p:ph type="pic" sz="quarter" idx="12" hasCustomPrompt="1"/>
          </p:nvPr>
        </p:nvSpPr>
        <p:spPr>
          <a:xfrm>
            <a:off x="483218" y="1637418"/>
            <a:ext cx="8193087" cy="4502899"/>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2"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
        <p:nvSpPr>
          <p:cNvPr id="9"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accent2"/>
                </a:solidFill>
                <a:latin typeface="Century Gothic"/>
                <a:cs typeface="Century Gothic"/>
              </a:defRPr>
            </a:lvl1pPr>
          </a:lstStyle>
          <a:p>
            <a:pPr lvl="0"/>
            <a:r>
              <a:rPr lang="en-US" dirty="0" smtClean="0"/>
              <a:t>two</a:t>
            </a:r>
          </a:p>
        </p:txBody>
      </p:sp>
      <p:sp>
        <p:nvSpPr>
          <p:cNvPr id="10" name="Text Placeholder 8"/>
          <p:cNvSpPr>
            <a:spLocks noGrp="1"/>
          </p:cNvSpPr>
          <p:nvPr>
            <p:ph type="body" sz="quarter" idx="15"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Tree>
    <p:extLst>
      <p:ext uri="{BB962C8B-B14F-4D97-AF65-F5344CB8AC3E}">
        <p14:creationId xmlns:p14="http://schemas.microsoft.com/office/powerpoint/2010/main" val="2111342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range Content_multiple imag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9" name="Picture Placeholder 5"/>
          <p:cNvSpPr>
            <a:spLocks noGrp="1"/>
          </p:cNvSpPr>
          <p:nvPr>
            <p:ph type="pic" sz="quarter" idx="12" hasCustomPrompt="1"/>
          </p:nvPr>
        </p:nvSpPr>
        <p:spPr>
          <a:xfrm>
            <a:off x="483218"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2" name="Picture Placeholder 5"/>
          <p:cNvSpPr>
            <a:spLocks noGrp="1"/>
          </p:cNvSpPr>
          <p:nvPr>
            <p:ph type="pic" sz="quarter" idx="15" hasCustomPrompt="1"/>
          </p:nvPr>
        </p:nvSpPr>
        <p:spPr>
          <a:xfrm>
            <a:off x="3278566"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3" name="Picture Placeholder 5"/>
          <p:cNvSpPr>
            <a:spLocks noGrp="1"/>
          </p:cNvSpPr>
          <p:nvPr>
            <p:ph type="pic" sz="quarter" idx="16" hasCustomPrompt="1"/>
          </p:nvPr>
        </p:nvSpPr>
        <p:spPr>
          <a:xfrm>
            <a:off x="6073915" y="1637417"/>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4" name="Picture Placeholder 5"/>
          <p:cNvSpPr>
            <a:spLocks noGrp="1"/>
          </p:cNvSpPr>
          <p:nvPr>
            <p:ph type="pic" sz="quarter" idx="17" hasCustomPrompt="1"/>
          </p:nvPr>
        </p:nvSpPr>
        <p:spPr>
          <a:xfrm>
            <a:off x="483218"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5" name="Picture Placeholder 5"/>
          <p:cNvSpPr>
            <a:spLocks noGrp="1"/>
          </p:cNvSpPr>
          <p:nvPr>
            <p:ph type="pic" sz="quarter" idx="18" hasCustomPrompt="1"/>
          </p:nvPr>
        </p:nvSpPr>
        <p:spPr>
          <a:xfrm>
            <a:off x="3278566"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16" name="Picture Placeholder 5"/>
          <p:cNvSpPr>
            <a:spLocks noGrp="1"/>
          </p:cNvSpPr>
          <p:nvPr>
            <p:ph type="pic" sz="quarter" idx="19" hasCustomPrompt="1"/>
          </p:nvPr>
        </p:nvSpPr>
        <p:spPr>
          <a:xfrm>
            <a:off x="6073915" y="3962539"/>
            <a:ext cx="2612885" cy="2177777"/>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21"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
        <p:nvSpPr>
          <p:cNvPr id="19"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accent2"/>
                </a:solidFill>
                <a:latin typeface="Century Gothic"/>
                <a:cs typeface="Century Gothic"/>
              </a:defRPr>
            </a:lvl1pPr>
          </a:lstStyle>
          <a:p>
            <a:pPr lvl="0"/>
            <a:r>
              <a:rPr lang="en-US" dirty="0" smtClean="0"/>
              <a:t>two</a:t>
            </a:r>
          </a:p>
        </p:txBody>
      </p:sp>
      <p:sp>
        <p:nvSpPr>
          <p:cNvPr id="20" name="Text Placeholder 8"/>
          <p:cNvSpPr>
            <a:spLocks noGrp="1"/>
          </p:cNvSpPr>
          <p:nvPr>
            <p:ph type="body" sz="quarter" idx="20"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Tree>
    <p:extLst>
      <p:ext uri="{BB962C8B-B14F-4D97-AF65-F5344CB8AC3E}">
        <p14:creationId xmlns:p14="http://schemas.microsoft.com/office/powerpoint/2010/main" val="422503682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ange Content_image and text">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7" name="Picture Placeholder 5"/>
          <p:cNvSpPr>
            <a:spLocks noGrp="1"/>
          </p:cNvSpPr>
          <p:nvPr>
            <p:ph type="pic" sz="quarter" idx="12" hasCustomPrompt="1"/>
          </p:nvPr>
        </p:nvSpPr>
        <p:spPr>
          <a:xfrm>
            <a:off x="483218" y="1637418"/>
            <a:ext cx="4439061" cy="4502899"/>
          </a:xfrm>
          <a:prstGeom prst="rect">
            <a:avLst/>
          </a:prstGeom>
          <a:solidFill>
            <a:srgbClr val="FFFFFF"/>
          </a:solidFill>
        </p:spPr>
        <p:txBody>
          <a:bodyPr vert="horz"/>
          <a:lstStyle>
            <a:lvl1pPr marL="0" indent="0">
              <a:buNone/>
              <a:defRPr sz="1000" b="1">
                <a:latin typeface="Century Gothic"/>
                <a:cs typeface="Century Gothic"/>
              </a:defRPr>
            </a:lvl1pPr>
          </a:lstStyle>
          <a:p>
            <a:r>
              <a:rPr lang="en-US" dirty="0" smtClean="0"/>
              <a:t>Picture</a:t>
            </a:r>
            <a:endParaRPr lang="en-US" dirty="0"/>
          </a:p>
        </p:txBody>
      </p:sp>
      <p:sp>
        <p:nvSpPr>
          <p:cNvPr id="9" name="Text Placeholder 8"/>
          <p:cNvSpPr>
            <a:spLocks noGrp="1"/>
          </p:cNvSpPr>
          <p:nvPr>
            <p:ph type="body" sz="quarter" idx="15" hasCustomPrompt="1"/>
          </p:nvPr>
        </p:nvSpPr>
        <p:spPr>
          <a:xfrm>
            <a:off x="5068888" y="1636713"/>
            <a:ext cx="3617912" cy="4503737"/>
          </a:xfrm>
          <a:prstGeom prst="rect">
            <a:avLst/>
          </a:prstGeom>
        </p:spPr>
        <p:txBody>
          <a:bodyPr vert="horz"/>
          <a:lstStyle>
            <a:lvl1pPr marL="0" indent="0">
              <a:lnSpc>
                <a:spcPct val="120000"/>
              </a:lnSpc>
              <a:buNone/>
              <a:defRPr sz="1400" b="0">
                <a:solidFill>
                  <a:srgbClr val="404040"/>
                </a:solidFill>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smtClean="0"/>
              <a:t>Net </a:t>
            </a:r>
            <a:r>
              <a:rPr lang="en-US" dirty="0" err="1" smtClean="0"/>
              <a:t>hillition</a:t>
            </a:r>
            <a:r>
              <a:rPr lang="en-US" dirty="0" smtClean="0"/>
              <a:t> rest qui </a:t>
            </a:r>
            <a:r>
              <a:rPr lang="en-US" dirty="0" err="1" smtClean="0"/>
              <a:t>que</a:t>
            </a:r>
            <a:r>
              <a:rPr lang="en-US" dirty="0" smtClean="0"/>
              <a:t>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a:t>
            </a:r>
            <a:r>
              <a:rPr lang="en-US" dirty="0" err="1" smtClean="0"/>
              <a:t>que</a:t>
            </a:r>
            <a:r>
              <a:rPr lang="en-US" dirty="0" smtClean="0"/>
              <a:t>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a:t>
            </a:r>
            <a:endParaRPr lang="en-US" dirty="0"/>
          </a:p>
        </p:txBody>
      </p:sp>
      <p:sp>
        <p:nvSpPr>
          <p:cNvPr id="14"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
        <p:nvSpPr>
          <p:cNvPr id="11" name="Text Placeholder 8"/>
          <p:cNvSpPr>
            <a:spLocks noGrp="1"/>
          </p:cNvSpPr>
          <p:nvPr>
            <p:ph type="body" sz="quarter" idx="13" hasCustomPrompt="1"/>
          </p:nvPr>
        </p:nvSpPr>
        <p:spPr>
          <a:xfrm>
            <a:off x="398819" y="904166"/>
            <a:ext cx="5468033" cy="472332"/>
          </a:xfrm>
          <a:prstGeom prst="rect">
            <a:avLst/>
          </a:prstGeom>
        </p:spPr>
        <p:txBody>
          <a:bodyPr vert="horz"/>
          <a:lstStyle>
            <a:lvl1pPr marL="0" indent="0">
              <a:lnSpc>
                <a:spcPct val="80000"/>
              </a:lnSpc>
              <a:buNone/>
              <a:defRPr sz="3200" b="1" i="0" baseline="0">
                <a:solidFill>
                  <a:schemeClr val="accent2"/>
                </a:solidFill>
                <a:latin typeface="Century Gothic"/>
                <a:cs typeface="Century Gothic"/>
              </a:defRPr>
            </a:lvl1pPr>
          </a:lstStyle>
          <a:p>
            <a:pPr lvl="0"/>
            <a:r>
              <a:rPr lang="en-US" dirty="0" smtClean="0"/>
              <a:t>two</a:t>
            </a:r>
          </a:p>
        </p:txBody>
      </p:sp>
      <p:sp>
        <p:nvSpPr>
          <p:cNvPr id="12" name="Text Placeholder 8"/>
          <p:cNvSpPr>
            <a:spLocks noGrp="1"/>
          </p:cNvSpPr>
          <p:nvPr>
            <p:ph type="body" sz="quarter" idx="16" hasCustomPrompt="1"/>
          </p:nvPr>
        </p:nvSpPr>
        <p:spPr>
          <a:xfrm>
            <a:off x="398819" y="417575"/>
            <a:ext cx="5468033" cy="486591"/>
          </a:xfrm>
          <a:prstGeom prst="rect">
            <a:avLst/>
          </a:prstGeom>
        </p:spPr>
        <p:txBody>
          <a:bodyPr vert="horz"/>
          <a:lstStyle>
            <a:lvl1pPr marL="0" indent="0">
              <a:lnSpc>
                <a:spcPct val="80000"/>
              </a:lnSpc>
              <a:buNone/>
              <a:defRPr sz="3200" b="1" i="0" baseline="0">
                <a:solidFill>
                  <a:schemeClr val="tx1"/>
                </a:solidFill>
                <a:latin typeface="Century Gothic"/>
                <a:cs typeface="Century Gothic"/>
              </a:defRPr>
            </a:lvl1pPr>
          </a:lstStyle>
          <a:p>
            <a:pPr lvl="0"/>
            <a:r>
              <a:rPr lang="en-US" dirty="0" smtClean="0"/>
              <a:t>Heading</a:t>
            </a:r>
          </a:p>
        </p:txBody>
      </p:sp>
    </p:spTree>
    <p:extLst>
      <p:ext uri="{BB962C8B-B14F-4D97-AF65-F5344CB8AC3E}">
        <p14:creationId xmlns:p14="http://schemas.microsoft.com/office/powerpoint/2010/main" val="231415601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ange Content_text">
    <p:bg>
      <p:bgPr>
        <a:solidFill>
          <a:srgbClr val="FFFFFF"/>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5" name="Text Placeholder 8"/>
          <p:cNvSpPr>
            <a:spLocks noGrp="1"/>
          </p:cNvSpPr>
          <p:nvPr>
            <p:ph type="body" sz="quarter" idx="15" hasCustomPrompt="1"/>
          </p:nvPr>
        </p:nvSpPr>
        <p:spPr>
          <a:xfrm>
            <a:off x="398822" y="2046772"/>
            <a:ext cx="8204018" cy="4011128"/>
          </a:xfrm>
          <a:prstGeom prst="rect">
            <a:avLst/>
          </a:prstGeom>
        </p:spPr>
        <p:txBody>
          <a:bodyPr vert="horz" numCol="2" spcCol="365760">
            <a:no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400" b="0">
                <a:solidFill>
                  <a:srgbClr val="404040"/>
                </a:solidFill>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lang="en-US" dirty="0" smtClean="0"/>
              <a:t>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Net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r>
              <a:rPr lang="en-US" dirty="0" err="1" smtClean="0"/>
              <a:t>enditat</a:t>
            </a:r>
            <a:r>
              <a:rPr lang="en-US" dirty="0" smtClean="0"/>
              <a:t> </a:t>
            </a:r>
            <a:r>
              <a:rPr lang="en-US" dirty="0" err="1" smtClean="0"/>
              <a:t>epre</a:t>
            </a:r>
            <a:r>
              <a:rPr lang="en-US" dirty="0" smtClean="0"/>
              <a:t>, sinus et </a:t>
            </a:r>
            <a:r>
              <a:rPr lang="en-US" dirty="0" err="1" smtClean="0"/>
              <a:t>offic</a:t>
            </a:r>
            <a:r>
              <a:rPr lang="en-US" dirty="0" smtClean="0"/>
              <a:t> tem is </a:t>
            </a:r>
            <a:r>
              <a:rPr lang="en-US" dirty="0" err="1" smtClean="0"/>
              <a:t>iminverum</a:t>
            </a:r>
            <a:r>
              <a:rPr lang="en-US" dirty="0" smtClean="0"/>
              <a:t>. t </a:t>
            </a:r>
            <a:r>
              <a:rPr lang="en-US" dirty="0" err="1" smtClean="0"/>
              <a:t>hillition</a:t>
            </a:r>
            <a:r>
              <a:rPr lang="en-US" dirty="0" smtClean="0"/>
              <a:t> rest qui que qui </a:t>
            </a:r>
            <a:r>
              <a:rPr lang="en-US" dirty="0" err="1" smtClean="0"/>
              <a:t>volorem</a:t>
            </a:r>
            <a:r>
              <a:rPr lang="en-US" dirty="0" smtClean="0"/>
              <a:t> </a:t>
            </a:r>
            <a:r>
              <a:rPr lang="en-US" dirty="0" err="1" smtClean="0"/>
              <a:t>illam</a:t>
            </a:r>
            <a:r>
              <a:rPr lang="en-US" dirty="0" smtClean="0"/>
              <a:t> </a:t>
            </a:r>
            <a:r>
              <a:rPr lang="en-US" dirty="0" err="1" smtClean="0"/>
              <a:t>iducimin</a:t>
            </a:r>
            <a:r>
              <a:rPr lang="en-US" dirty="0" smtClean="0"/>
              <a:t> </a:t>
            </a:r>
            <a:r>
              <a:rPr lang="en-US" dirty="0" err="1" smtClean="0"/>
              <a:t>nissi</a:t>
            </a:r>
            <a:r>
              <a:rPr lang="en-US" dirty="0" smtClean="0"/>
              <a:t> </a:t>
            </a:r>
            <a:r>
              <a:rPr lang="en-US" dirty="0" err="1" smtClean="0"/>
              <a:t>temquam</a:t>
            </a:r>
            <a:r>
              <a:rPr lang="en-US" dirty="0" smtClean="0"/>
              <a:t> </a:t>
            </a:r>
            <a:r>
              <a:rPr lang="en-US" dirty="0" err="1" smtClean="0"/>
              <a:t>dendellab</a:t>
            </a:r>
            <a:r>
              <a:rPr lang="en-US" dirty="0" smtClean="0"/>
              <a:t> </a:t>
            </a:r>
            <a:r>
              <a:rPr lang="en-US" dirty="0" err="1" smtClean="0"/>
              <a:t>il</a:t>
            </a:r>
            <a:r>
              <a:rPr lang="en-US" dirty="0" smtClean="0"/>
              <a:t> min re ex </a:t>
            </a:r>
            <a:r>
              <a:rPr lang="en-US" dirty="0" err="1" smtClean="0"/>
              <a:t>ellis</a:t>
            </a:r>
            <a:r>
              <a:rPr lang="en-US" dirty="0" smtClean="0"/>
              <a:t> </a:t>
            </a:r>
            <a:r>
              <a:rPr lang="en-US" dirty="0" err="1" smtClean="0"/>
              <a:t>quis</a:t>
            </a:r>
            <a:r>
              <a:rPr lang="en-US" dirty="0" smtClean="0"/>
              <a:t> qui </a:t>
            </a:r>
            <a:r>
              <a:rPr lang="en-US" dirty="0" err="1" smtClean="0"/>
              <a:t>optation</a:t>
            </a:r>
            <a:r>
              <a:rPr lang="en-US" dirty="0" smtClean="0"/>
              <a:t> </a:t>
            </a:r>
            <a:r>
              <a:rPr lang="en-US" dirty="0" err="1" smtClean="0"/>
              <a:t>nonsequatur</a:t>
            </a:r>
            <a:r>
              <a:rPr lang="en-US" dirty="0" smtClean="0"/>
              <a:t>? Qui </a:t>
            </a:r>
            <a:r>
              <a:rPr lang="en-US" dirty="0" err="1" smtClean="0"/>
              <a:t>aut</a:t>
            </a:r>
            <a:r>
              <a:rPr lang="en-US" dirty="0" smtClean="0"/>
              <a:t> rem et, </a:t>
            </a:r>
            <a:r>
              <a:rPr lang="en-US" dirty="0" err="1" smtClean="0"/>
              <a:t>nos</a:t>
            </a:r>
            <a:r>
              <a:rPr lang="en-US" dirty="0" smtClean="0"/>
              <a:t> </a:t>
            </a:r>
            <a:r>
              <a:rPr lang="en-US" dirty="0" err="1" smtClean="0"/>
              <a:t>nectem</a:t>
            </a:r>
            <a:r>
              <a:rPr lang="en-US" dirty="0" smtClean="0"/>
              <a:t>. </a:t>
            </a:r>
            <a:r>
              <a:rPr lang="en-US" dirty="0" err="1" smtClean="0"/>
              <a:t>Ovitasitibus</a:t>
            </a:r>
            <a:r>
              <a:rPr lang="en-US" dirty="0" smtClean="0"/>
              <a:t> </a:t>
            </a:r>
            <a:r>
              <a:rPr lang="en-US" dirty="0" err="1" smtClean="0"/>
              <a:t>quissum</a:t>
            </a:r>
            <a:r>
              <a:rPr lang="en-US" dirty="0" smtClean="0"/>
              <a:t> re ex et </a:t>
            </a:r>
            <a:r>
              <a:rPr lang="en-US" dirty="0" err="1" smtClean="0"/>
              <a:t>eicta</a:t>
            </a:r>
            <a:r>
              <a:rPr lang="en-US" dirty="0" smtClean="0"/>
              <a:t> </a:t>
            </a:r>
            <a:r>
              <a:rPr lang="en-US" dirty="0" err="1" smtClean="0"/>
              <a:t>asit</a:t>
            </a:r>
            <a:r>
              <a:rPr lang="en-US" dirty="0" smtClean="0"/>
              <a:t> </a:t>
            </a:r>
            <a:r>
              <a:rPr lang="en-US" dirty="0" err="1" smtClean="0"/>
              <a:t>ideriorum</a:t>
            </a:r>
            <a:r>
              <a:rPr lang="en-US" dirty="0" smtClean="0"/>
              <a:t> et </a:t>
            </a:r>
            <a:r>
              <a:rPr lang="en-US" dirty="0" err="1" smtClean="0"/>
              <a:t>fuga</a:t>
            </a:r>
            <a:r>
              <a:rPr lang="en-US" dirty="0" smtClean="0"/>
              <a:t>. Id </a:t>
            </a:r>
            <a:r>
              <a:rPr lang="en-US" dirty="0" err="1" smtClean="0"/>
              <a:t>est</a:t>
            </a:r>
            <a:r>
              <a:rPr lang="en-US" dirty="0" smtClean="0"/>
              <a:t>, </a:t>
            </a:r>
            <a:r>
              <a:rPr lang="en-US" dirty="0" err="1" smtClean="0"/>
              <a:t>veligni</a:t>
            </a:r>
            <a:r>
              <a:rPr lang="en-US" dirty="0" smtClean="0"/>
              <a:t> </a:t>
            </a:r>
          </a:p>
          <a:p>
            <a:pPr lvl="0"/>
            <a:endParaRPr lang="en-US" dirty="0"/>
          </a:p>
        </p:txBody>
      </p:sp>
      <p:sp>
        <p:nvSpPr>
          <p:cNvPr id="7" name="Text Placeholder 6"/>
          <p:cNvSpPr>
            <a:spLocks noGrp="1"/>
          </p:cNvSpPr>
          <p:nvPr>
            <p:ph type="body" sz="quarter" idx="16" hasCustomPrompt="1"/>
          </p:nvPr>
        </p:nvSpPr>
        <p:spPr>
          <a:xfrm>
            <a:off x="398640" y="1584325"/>
            <a:ext cx="3074988" cy="347663"/>
          </a:xfrm>
          <a:prstGeom prst="rect">
            <a:avLst/>
          </a:prstGeom>
        </p:spPr>
        <p:txBody>
          <a:bodyPr vert="horz"/>
          <a:lstStyle>
            <a:lvl1pPr marL="0" indent="0">
              <a:buNone/>
              <a:defRPr sz="1400" b="1" baseline="0">
                <a:solidFill>
                  <a:schemeClr val="accent6"/>
                </a:solidFill>
                <a:latin typeface="Century Gothic"/>
                <a:cs typeface="Century Gothic"/>
              </a:defRPr>
            </a:lvl1pPr>
          </a:lstStyle>
          <a:p>
            <a:pPr lvl="0"/>
            <a:r>
              <a:rPr lang="en-US" dirty="0" smtClean="0"/>
              <a:t>Heading four</a:t>
            </a:r>
            <a:endParaRPr lang="en-US" dirty="0"/>
          </a:p>
        </p:txBody>
      </p:sp>
      <p:sp>
        <p:nvSpPr>
          <p:cNvPr id="9" name="Text Placeholder 8"/>
          <p:cNvSpPr>
            <a:spLocks noGrp="1"/>
          </p:cNvSpPr>
          <p:nvPr>
            <p:ph type="body" sz="quarter" idx="14" hasCustomPrompt="1"/>
          </p:nvPr>
        </p:nvSpPr>
        <p:spPr>
          <a:xfrm>
            <a:off x="367334" y="417575"/>
            <a:ext cx="5468033" cy="486591"/>
          </a:xfrm>
          <a:prstGeom prst="rect">
            <a:avLst/>
          </a:prstGeom>
        </p:spPr>
        <p:txBody>
          <a:bodyPr vert="horz"/>
          <a:lstStyle>
            <a:lvl1pPr marL="0" indent="0">
              <a:lnSpc>
                <a:spcPct val="80000"/>
              </a:lnSpc>
              <a:buNone/>
              <a:defRPr sz="2400" b="1" i="0" baseline="0">
                <a:solidFill>
                  <a:schemeClr val="tx1"/>
                </a:solidFill>
                <a:latin typeface="Century Gothic"/>
                <a:cs typeface="Century Gothic"/>
              </a:defRPr>
            </a:lvl1pPr>
          </a:lstStyle>
          <a:p>
            <a:pPr lvl="0"/>
            <a:r>
              <a:rPr lang="en-US" dirty="0" smtClean="0"/>
              <a:t>Heading three</a:t>
            </a:r>
          </a:p>
        </p:txBody>
      </p:sp>
      <p:sp>
        <p:nvSpPr>
          <p:cNvPr id="8"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39423826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Green Content_text">
    <p:bg>
      <p:bgPr>
        <a:solidFill>
          <a:srgbClr val="FFFFFF"/>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67334" y="6290320"/>
            <a:ext cx="2895600" cy="365125"/>
          </a:xfrm>
          <a:prstGeom prst="rect">
            <a:avLst/>
          </a:prstGeom>
        </p:spPr>
        <p:txBody>
          <a:bodyPr/>
          <a:lstStyle/>
          <a:p>
            <a:endParaRPr lang="en-US" dirty="0"/>
          </a:p>
        </p:txBody>
      </p:sp>
      <p:sp>
        <p:nvSpPr>
          <p:cNvPr id="7" name="Text Placeholder 6"/>
          <p:cNvSpPr>
            <a:spLocks noGrp="1"/>
          </p:cNvSpPr>
          <p:nvPr>
            <p:ph type="body" sz="quarter" idx="16" hasCustomPrompt="1"/>
          </p:nvPr>
        </p:nvSpPr>
        <p:spPr>
          <a:xfrm>
            <a:off x="398640" y="1584325"/>
            <a:ext cx="3074988" cy="347663"/>
          </a:xfrm>
          <a:prstGeom prst="rect">
            <a:avLst/>
          </a:prstGeom>
        </p:spPr>
        <p:txBody>
          <a:bodyPr vert="horz"/>
          <a:lstStyle>
            <a:lvl1pPr marL="0" indent="0">
              <a:buNone/>
              <a:defRPr sz="1400" b="1" baseline="0">
                <a:solidFill>
                  <a:schemeClr val="accent6"/>
                </a:solidFill>
                <a:latin typeface="Century Gothic"/>
                <a:cs typeface="Century Gothic"/>
              </a:defRPr>
            </a:lvl1pPr>
          </a:lstStyle>
          <a:p>
            <a:pPr lvl="0"/>
            <a:r>
              <a:rPr lang="en-US" dirty="0" smtClean="0"/>
              <a:t>Heading four</a:t>
            </a:r>
            <a:endParaRPr lang="en-US" dirty="0"/>
          </a:p>
        </p:txBody>
      </p:sp>
      <p:sp>
        <p:nvSpPr>
          <p:cNvPr id="9" name="Text Placeholder 8"/>
          <p:cNvSpPr>
            <a:spLocks noGrp="1"/>
          </p:cNvSpPr>
          <p:nvPr>
            <p:ph type="body" sz="quarter" idx="14" hasCustomPrompt="1"/>
          </p:nvPr>
        </p:nvSpPr>
        <p:spPr>
          <a:xfrm>
            <a:off x="367334" y="417575"/>
            <a:ext cx="5468033" cy="486591"/>
          </a:xfrm>
          <a:prstGeom prst="rect">
            <a:avLst/>
          </a:prstGeom>
        </p:spPr>
        <p:txBody>
          <a:bodyPr vert="horz"/>
          <a:lstStyle>
            <a:lvl1pPr marL="0" indent="0">
              <a:lnSpc>
                <a:spcPct val="80000"/>
              </a:lnSpc>
              <a:buNone/>
              <a:defRPr sz="2400" b="1" i="0" baseline="0">
                <a:solidFill>
                  <a:schemeClr val="tx1"/>
                </a:solidFill>
                <a:latin typeface="Century Gothic"/>
                <a:cs typeface="Century Gothic"/>
              </a:defRPr>
            </a:lvl1pPr>
          </a:lstStyle>
          <a:p>
            <a:pPr lvl="0"/>
            <a:r>
              <a:rPr lang="en-US" dirty="0" smtClean="0"/>
              <a:t>Heading three</a:t>
            </a:r>
          </a:p>
        </p:txBody>
      </p:sp>
      <p:sp>
        <p:nvSpPr>
          <p:cNvPr id="8"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
        <p:nvSpPr>
          <p:cNvPr id="13" name="Text Placeholder 12"/>
          <p:cNvSpPr>
            <a:spLocks noGrp="1"/>
          </p:cNvSpPr>
          <p:nvPr>
            <p:ph type="body" sz="quarter" idx="17"/>
          </p:nvPr>
        </p:nvSpPr>
        <p:spPr>
          <a:xfrm>
            <a:off x="398639" y="2046287"/>
            <a:ext cx="8204023" cy="4011597"/>
          </a:xfrm>
          <a:prstGeom prst="rect">
            <a:avLst/>
          </a:prstGeom>
        </p:spPr>
        <p:txBody>
          <a:bodyPr vert="horz"/>
          <a:lstStyle>
            <a:lvl1pPr>
              <a:defRPr sz="1400">
                <a:solidFill>
                  <a:srgbClr val="404040"/>
                </a:solidFill>
              </a:defRPr>
            </a:lvl1pPr>
            <a:lvl2pPr>
              <a:defRPr sz="1400">
                <a:solidFill>
                  <a:srgbClr val="404040"/>
                </a:solidFill>
              </a:defRPr>
            </a:lvl2pPr>
            <a:lvl3pPr>
              <a:defRPr sz="1400">
                <a:solidFill>
                  <a:srgbClr val="404040"/>
                </a:solidFill>
              </a:defRPr>
            </a:lvl3pPr>
            <a:lvl4pPr>
              <a:defRPr sz="1400">
                <a:solidFill>
                  <a:srgbClr val="404040"/>
                </a:solidFill>
              </a:defRPr>
            </a:lvl4pPr>
            <a:lvl5pPr>
              <a:defRPr sz="1400">
                <a:solidFill>
                  <a:srgbClr val="40404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32547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EB32226-5C7F-4D6E-8669-D6EC8F5B8B19}" type="datetimeFigureOut">
              <a:rPr lang="en-GB" smtClean="0"/>
              <a:t>08/02/2021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272FC0A-D5BD-4147-BB02-F151E94A58A7}" type="slidenum">
              <a:rPr lang="en-GB" smtClean="0"/>
              <a:t>‹#›</a:t>
            </a:fld>
            <a:endParaRPr lang="en-GB"/>
          </a:p>
        </p:txBody>
      </p:sp>
    </p:spTree>
    <p:extLst>
      <p:ext uri="{BB962C8B-B14F-4D97-AF65-F5344CB8AC3E}">
        <p14:creationId xmlns:p14="http://schemas.microsoft.com/office/powerpoint/2010/main" val="54143710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EB32226-5C7F-4D6E-8669-D6EC8F5B8B19}" type="datetimeFigureOut">
              <a:rPr lang="en-GB" smtClean="0"/>
              <a:t>08/02/2021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272FC0A-D5BD-4147-BB02-F151E94A58A7}" type="slidenum">
              <a:rPr lang="en-GB" smtClean="0"/>
              <a:t>‹#›</a:t>
            </a:fld>
            <a:endParaRPr lang="en-GB"/>
          </a:p>
        </p:txBody>
      </p:sp>
    </p:spTree>
    <p:extLst>
      <p:ext uri="{BB962C8B-B14F-4D97-AF65-F5344CB8AC3E}">
        <p14:creationId xmlns:p14="http://schemas.microsoft.com/office/powerpoint/2010/main" val="48942841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32226-5C7F-4D6E-8669-D6EC8F5B8B19}" type="datetimeFigureOut">
              <a:rPr lang="en-GB" smtClean="0"/>
              <a:t>08/02/2021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272FC0A-D5BD-4147-BB02-F151E94A58A7}" type="slidenum">
              <a:rPr lang="en-GB" smtClean="0"/>
              <a:t>‹#›</a:t>
            </a:fld>
            <a:endParaRPr lang="en-GB"/>
          </a:p>
        </p:txBody>
      </p:sp>
    </p:spTree>
    <p:extLst>
      <p:ext uri="{BB962C8B-B14F-4D97-AF65-F5344CB8AC3E}">
        <p14:creationId xmlns:p14="http://schemas.microsoft.com/office/powerpoint/2010/main" val="294840439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EB32226-5C7F-4D6E-8669-D6EC8F5B8B19}"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72FC0A-D5BD-4147-BB02-F151E94A58A7}" type="slidenum">
              <a:rPr lang="en-GB" smtClean="0"/>
              <a:t>‹#›</a:t>
            </a:fld>
            <a:endParaRPr lang="en-GB"/>
          </a:p>
        </p:txBody>
      </p:sp>
    </p:spTree>
    <p:extLst>
      <p:ext uri="{BB962C8B-B14F-4D97-AF65-F5344CB8AC3E}">
        <p14:creationId xmlns:p14="http://schemas.microsoft.com/office/powerpoint/2010/main" val="131342230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EB32226-5C7F-4D6E-8669-D6EC8F5B8B19}"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72FC0A-D5BD-4147-BB02-F151E94A58A7}" type="slidenum">
              <a:rPr lang="en-GB" smtClean="0"/>
              <a:t>‹#›</a:t>
            </a:fld>
            <a:endParaRPr lang="en-GB"/>
          </a:p>
        </p:txBody>
      </p:sp>
    </p:spTree>
    <p:extLst>
      <p:ext uri="{BB962C8B-B14F-4D97-AF65-F5344CB8AC3E}">
        <p14:creationId xmlns:p14="http://schemas.microsoft.com/office/powerpoint/2010/main" val="20243131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0.xml"/><Relationship Id="rId1" Type="http://schemas.openxmlformats.org/officeDocument/2006/relationships/slideLayout" Target="../slideLayouts/slideLayout41.xml"/><Relationship Id="rId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3.xml"/><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4.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25.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8.xml"/><Relationship Id="rId1" Type="http://schemas.openxmlformats.org/officeDocument/2006/relationships/slideLayout" Target="../slideLayouts/slideLayout33.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EB32226-5C7F-4D6E-8669-D6EC8F5B8B19}" type="datetimeFigureOut">
              <a:rPr lang="en-GB" smtClean="0"/>
              <a:t>08/02/2021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72FC0A-D5BD-4147-BB02-F151E94A58A7}" type="slidenum">
              <a:rPr lang="en-GB" smtClean="0"/>
              <a:t>‹#›</a:t>
            </a:fld>
            <a:endParaRPr lang="en-GB"/>
          </a:p>
        </p:txBody>
      </p:sp>
    </p:spTree>
    <p:extLst>
      <p:ext uri="{BB962C8B-B14F-4D97-AF65-F5344CB8AC3E}">
        <p14:creationId xmlns:p14="http://schemas.microsoft.com/office/powerpoint/2010/main" val="2689058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mds_01_DC18.211_I_FULHAM PALACE_ Powerpoint_4_3_Century Gothic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0" cy="6858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6704" y="349470"/>
            <a:ext cx="1212561" cy="1087296"/>
          </a:xfrm>
          <a:prstGeom prst="rect">
            <a:avLst/>
          </a:prstGeom>
        </p:spPr>
      </p:pic>
    </p:spTree>
    <p:extLst>
      <p:ext uri="{BB962C8B-B14F-4D97-AF65-F5344CB8AC3E}">
        <p14:creationId xmlns:p14="http://schemas.microsoft.com/office/powerpoint/2010/main" val="4024224206"/>
      </p:ext>
    </p:extLst>
  </p:cSld>
  <p:clrMap bg1="lt1" tx1="dk1" bg2="lt2" tx2="dk2" accent1="accent1" accent2="accent2" accent3="accent3" accent4="accent4" accent5="accent5" accent6="accent6" hlink="hlink" folHlink="folHlink"/>
  <p:sldLayoutIdLst>
    <p:sldLayoutId id="2147483704"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descr="FP LOGO_PURPLE_RGB.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76704" y="349470"/>
            <a:ext cx="1212561" cy="1087297"/>
          </a:xfrm>
          <a:prstGeom prst="rect">
            <a:avLst/>
          </a:prstGeom>
        </p:spPr>
      </p:pic>
      <p:cxnSp>
        <p:nvCxnSpPr>
          <p:cNvPr id="6" name="Straight Connector 5"/>
          <p:cNvCxnSpPr/>
          <p:nvPr/>
        </p:nvCxnSpPr>
        <p:spPr>
          <a:xfrm>
            <a:off x="472287" y="6318754"/>
            <a:ext cx="8214513" cy="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sp>
        <p:nvSpPr>
          <p:cNvPr id="2" name="Footer Placeholder 1"/>
          <p:cNvSpPr>
            <a:spLocks noGrp="1"/>
          </p:cNvSpPr>
          <p:nvPr>
            <p:ph type="ftr" sz="quarter" idx="3"/>
          </p:nvPr>
        </p:nvSpPr>
        <p:spPr>
          <a:xfrm>
            <a:off x="371780" y="6282273"/>
            <a:ext cx="2895600" cy="365125"/>
          </a:xfrm>
          <a:prstGeom prst="rect">
            <a:avLst/>
          </a:prstGeom>
        </p:spPr>
        <p:txBody>
          <a:bodyPr vert="horz" lIns="91440" tIns="45720" rIns="91440" bIns="45720" rtlCol="0" anchor="ctr"/>
          <a:lstStyle>
            <a:lvl1pPr algn="l">
              <a:defRPr sz="1200" b="1" i="0">
                <a:solidFill>
                  <a:schemeClr val="tx1"/>
                </a:solidFill>
                <a:latin typeface="Century Gothic"/>
                <a:cs typeface="Century Gothic"/>
              </a:defRPr>
            </a:lvl1pPr>
          </a:lstStyle>
          <a:p>
            <a:endParaRPr lang="en-US" dirty="0"/>
          </a:p>
        </p:txBody>
      </p:sp>
      <p:sp>
        <p:nvSpPr>
          <p:cNvPr id="7"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82465575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A094E"/>
        </a:solidFill>
        <a:effectLst/>
      </p:bgPr>
    </p:bg>
    <p:spTree>
      <p:nvGrpSpPr>
        <p:cNvPr id="1" name=""/>
        <p:cNvGrpSpPr/>
        <p:nvPr/>
      </p:nvGrpSpPr>
      <p:grpSpPr>
        <a:xfrm>
          <a:off x="0" y="0"/>
          <a:ext cx="0" cy="0"/>
          <a:chOff x="0" y="0"/>
          <a:chExt cx="0" cy="0"/>
        </a:xfrm>
      </p:grpSpPr>
      <p:sp>
        <p:nvSpPr>
          <p:cNvPr id="7" name="TextBox 6"/>
          <p:cNvSpPr txBox="1"/>
          <p:nvPr/>
        </p:nvSpPr>
        <p:spPr>
          <a:xfrm>
            <a:off x="306918" y="275167"/>
            <a:ext cx="184731" cy="300082"/>
          </a:xfrm>
          <a:prstGeom prst="rect">
            <a:avLst/>
          </a:prstGeom>
          <a:noFill/>
        </p:spPr>
        <p:txBody>
          <a:bodyPr wrap="none" rtlCol="0">
            <a:spAutoFit/>
          </a:bodyPr>
          <a:lstStyle/>
          <a:p>
            <a:endParaRPr lang="en-US" sz="1350" dirty="0"/>
          </a:p>
        </p:txBody>
      </p:sp>
      <p:pic>
        <p:nvPicPr>
          <p:cNvPr id="8" name="Picture 7" descr="FP LOGO_WHITE_RGB.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501" y="370419"/>
            <a:ext cx="1916206" cy="1718251"/>
          </a:xfrm>
          <a:prstGeom prst="rect">
            <a:avLst/>
          </a:prstGeom>
        </p:spPr>
      </p:pic>
      <p:sp>
        <p:nvSpPr>
          <p:cNvPr id="11" name="TextBox 10"/>
          <p:cNvSpPr txBox="1"/>
          <p:nvPr/>
        </p:nvSpPr>
        <p:spPr>
          <a:xfrm>
            <a:off x="6767942" y="6115098"/>
            <a:ext cx="1523174" cy="276999"/>
          </a:xfrm>
          <a:prstGeom prst="rect">
            <a:avLst/>
          </a:prstGeom>
          <a:noFill/>
        </p:spPr>
        <p:txBody>
          <a:bodyPr wrap="none" rtlCol="0">
            <a:spAutoFit/>
          </a:bodyPr>
          <a:lstStyle/>
          <a:p>
            <a:r>
              <a:rPr lang="en-US" sz="1200" b="1" dirty="0" err="1">
                <a:solidFill>
                  <a:schemeClr val="bg1"/>
                </a:solidFill>
                <a:latin typeface="Century Gothic"/>
                <a:cs typeface="Century Gothic"/>
              </a:rPr>
              <a:t>fulhampalace.org</a:t>
            </a:r>
            <a:endParaRPr lang="en-US" sz="1200" b="1" dirty="0">
              <a:solidFill>
                <a:schemeClr val="bg1"/>
              </a:solidFill>
              <a:latin typeface="Century Gothic"/>
              <a:cs typeface="Century Gothic"/>
            </a:endParaRPr>
          </a:p>
        </p:txBody>
      </p:sp>
    </p:spTree>
    <p:extLst>
      <p:ext uri="{BB962C8B-B14F-4D97-AF65-F5344CB8AC3E}">
        <p14:creationId xmlns:p14="http://schemas.microsoft.com/office/powerpoint/2010/main" val="658106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descr="FP LOGO_PURPLE_RGB.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76704" y="349470"/>
            <a:ext cx="1212561" cy="1087297"/>
          </a:xfrm>
          <a:prstGeom prst="rect">
            <a:avLst/>
          </a:prstGeom>
        </p:spPr>
      </p:pic>
      <p:cxnSp>
        <p:nvCxnSpPr>
          <p:cNvPr id="6" name="Straight Connector 5"/>
          <p:cNvCxnSpPr/>
          <p:nvPr/>
        </p:nvCxnSpPr>
        <p:spPr>
          <a:xfrm>
            <a:off x="472287" y="6318754"/>
            <a:ext cx="8214513" cy="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sp>
        <p:nvSpPr>
          <p:cNvPr id="2" name="Footer Placeholder 1"/>
          <p:cNvSpPr>
            <a:spLocks noGrp="1"/>
          </p:cNvSpPr>
          <p:nvPr>
            <p:ph type="ftr" sz="quarter" idx="3"/>
          </p:nvPr>
        </p:nvSpPr>
        <p:spPr>
          <a:xfrm>
            <a:off x="371780" y="6282273"/>
            <a:ext cx="2895600" cy="365125"/>
          </a:xfrm>
          <a:prstGeom prst="rect">
            <a:avLst/>
          </a:prstGeom>
        </p:spPr>
        <p:txBody>
          <a:bodyPr vert="horz" lIns="91440" tIns="45720" rIns="91440" bIns="45720" rtlCol="0" anchor="ctr"/>
          <a:lstStyle>
            <a:lvl1pPr algn="l">
              <a:defRPr sz="1200" b="1" i="0">
                <a:solidFill>
                  <a:schemeClr val="tx1"/>
                </a:solidFill>
                <a:latin typeface="Century Gothic"/>
                <a:cs typeface="Century Gothic"/>
              </a:defRPr>
            </a:lvl1pPr>
          </a:lstStyle>
          <a:p>
            <a:endParaRPr lang="en-US" dirty="0"/>
          </a:p>
        </p:txBody>
      </p:sp>
      <p:sp>
        <p:nvSpPr>
          <p:cNvPr id="7"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422105439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A094E"/>
        </a:solidFill>
        <a:effectLst/>
      </p:bgPr>
    </p:bg>
    <p:spTree>
      <p:nvGrpSpPr>
        <p:cNvPr id="1" name=""/>
        <p:cNvGrpSpPr/>
        <p:nvPr/>
      </p:nvGrpSpPr>
      <p:grpSpPr>
        <a:xfrm>
          <a:off x="0" y="0"/>
          <a:ext cx="0" cy="0"/>
          <a:chOff x="0" y="0"/>
          <a:chExt cx="0" cy="0"/>
        </a:xfrm>
      </p:grpSpPr>
      <p:pic>
        <p:nvPicPr>
          <p:cNvPr id="7" name="Picture 6" descr="FP LOGO_WHITE_RG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00" y="370417"/>
            <a:ext cx="1916206" cy="1718251"/>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487" y="4677353"/>
            <a:ext cx="2628900" cy="1701800"/>
          </a:xfrm>
          <a:prstGeom prst="rect">
            <a:avLst/>
          </a:prstGeom>
        </p:spPr>
      </p:pic>
    </p:spTree>
    <p:extLst>
      <p:ext uri="{BB962C8B-B14F-4D97-AF65-F5344CB8AC3E}">
        <p14:creationId xmlns:p14="http://schemas.microsoft.com/office/powerpoint/2010/main" val="68697754"/>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Amds_01_DC18.211_I_FULHAM PALACE_ Powerpoint_4_3_Century Gothic.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6704" y="349470"/>
            <a:ext cx="1212561" cy="1087296"/>
          </a:xfrm>
          <a:prstGeom prst="rect">
            <a:avLst/>
          </a:prstGeom>
        </p:spPr>
      </p:pic>
    </p:spTree>
    <p:extLst>
      <p:ext uri="{BB962C8B-B14F-4D97-AF65-F5344CB8AC3E}">
        <p14:creationId xmlns:p14="http://schemas.microsoft.com/office/powerpoint/2010/main" val="2555829875"/>
      </p:ext>
    </p:extLst>
  </p:cSld>
  <p:clrMap bg1="lt1" tx1="dk1" bg2="lt2" tx2="dk2" accent1="accent1" accent2="accent2" accent3="accent3" accent4="accent4" accent5="accent5" accent6="accent6" hlink="hlink" folHlink="folHlink"/>
  <p:sldLayoutIdLst>
    <p:sldLayoutId id="2147483681"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3999" cy="6858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6704" y="349470"/>
            <a:ext cx="1212561" cy="1087296"/>
          </a:xfrm>
          <a:prstGeom prst="rect">
            <a:avLst/>
          </a:prstGeom>
        </p:spPr>
      </p:pic>
    </p:spTree>
    <p:extLst>
      <p:ext uri="{BB962C8B-B14F-4D97-AF65-F5344CB8AC3E}">
        <p14:creationId xmlns:p14="http://schemas.microsoft.com/office/powerpoint/2010/main" val="2371912488"/>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descr="FP LOGO_PURPLE_RGB.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76704" y="349470"/>
            <a:ext cx="1212561" cy="1087297"/>
          </a:xfrm>
          <a:prstGeom prst="rect">
            <a:avLst/>
          </a:prstGeom>
        </p:spPr>
      </p:pic>
      <p:cxnSp>
        <p:nvCxnSpPr>
          <p:cNvPr id="6" name="Straight Connector 5"/>
          <p:cNvCxnSpPr/>
          <p:nvPr/>
        </p:nvCxnSpPr>
        <p:spPr>
          <a:xfrm>
            <a:off x="472287" y="6318754"/>
            <a:ext cx="8214513"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2" name="Footer Placeholder 1"/>
          <p:cNvSpPr>
            <a:spLocks noGrp="1"/>
          </p:cNvSpPr>
          <p:nvPr>
            <p:ph type="ftr" sz="quarter" idx="3"/>
          </p:nvPr>
        </p:nvSpPr>
        <p:spPr>
          <a:xfrm>
            <a:off x="371780" y="6282273"/>
            <a:ext cx="2895600" cy="365125"/>
          </a:xfrm>
          <a:prstGeom prst="rect">
            <a:avLst/>
          </a:prstGeom>
        </p:spPr>
        <p:txBody>
          <a:bodyPr vert="horz" lIns="91440" tIns="45720" rIns="91440" bIns="45720" rtlCol="0" anchor="ctr"/>
          <a:lstStyle>
            <a:lvl1pPr algn="l">
              <a:defRPr sz="1200" b="1" i="0">
                <a:solidFill>
                  <a:schemeClr val="tx1"/>
                </a:solidFill>
                <a:latin typeface="Century Gothic"/>
                <a:cs typeface="Century Gothic"/>
              </a:defRPr>
            </a:lvl1pPr>
          </a:lstStyle>
          <a:p>
            <a:endParaRPr lang="en-US" dirty="0"/>
          </a:p>
        </p:txBody>
      </p:sp>
      <p:sp>
        <p:nvSpPr>
          <p:cNvPr id="7"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7530070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mds_01_DC18.211_I_FULHAM PALACE_ Powerpoint_4_3_Century Gothic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3999" cy="685799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6704" y="349470"/>
            <a:ext cx="1212561" cy="1087296"/>
          </a:xfrm>
          <a:prstGeom prst="rect">
            <a:avLst/>
          </a:prstGeom>
        </p:spPr>
      </p:pic>
    </p:spTree>
    <p:extLst>
      <p:ext uri="{BB962C8B-B14F-4D97-AF65-F5344CB8AC3E}">
        <p14:creationId xmlns:p14="http://schemas.microsoft.com/office/powerpoint/2010/main" val="1743936609"/>
      </p:ext>
    </p:extLst>
  </p:cSld>
  <p:clrMap bg1="lt1" tx1="dk1" bg2="lt2" tx2="dk2" accent1="accent1" accent2="accent2" accent3="accent3" accent4="accent4" accent5="accent5" accent6="accent6" hlink="hlink" folHlink="folHlink"/>
  <p:sldLayoutIdLst>
    <p:sldLayoutId id="2147483694"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descr="FP LOGO_PURPLE_RGB.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76704" y="349470"/>
            <a:ext cx="1212561" cy="1087297"/>
          </a:xfrm>
          <a:prstGeom prst="rect">
            <a:avLst/>
          </a:prstGeom>
        </p:spPr>
      </p:pic>
      <p:cxnSp>
        <p:nvCxnSpPr>
          <p:cNvPr id="6" name="Straight Connector 5"/>
          <p:cNvCxnSpPr/>
          <p:nvPr/>
        </p:nvCxnSpPr>
        <p:spPr>
          <a:xfrm>
            <a:off x="472287" y="6318754"/>
            <a:ext cx="8214513"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2" name="Footer Placeholder 1"/>
          <p:cNvSpPr>
            <a:spLocks noGrp="1"/>
          </p:cNvSpPr>
          <p:nvPr>
            <p:ph type="ftr" sz="quarter" idx="3"/>
          </p:nvPr>
        </p:nvSpPr>
        <p:spPr>
          <a:xfrm>
            <a:off x="371780" y="6282273"/>
            <a:ext cx="2895600" cy="365125"/>
          </a:xfrm>
          <a:prstGeom prst="rect">
            <a:avLst/>
          </a:prstGeom>
        </p:spPr>
        <p:txBody>
          <a:bodyPr vert="horz" lIns="91440" tIns="45720" rIns="91440" bIns="45720" rtlCol="0" anchor="ctr"/>
          <a:lstStyle>
            <a:lvl1pPr algn="l">
              <a:defRPr sz="1200" b="1" i="0">
                <a:solidFill>
                  <a:schemeClr val="tx1"/>
                </a:solidFill>
                <a:latin typeface="Century Gothic"/>
                <a:cs typeface="Century Gothic"/>
              </a:defRPr>
            </a:lvl1pPr>
          </a:lstStyle>
          <a:p>
            <a:endParaRPr lang="en-US" dirty="0"/>
          </a:p>
        </p:txBody>
      </p:sp>
      <p:sp>
        <p:nvSpPr>
          <p:cNvPr id="7" name="Slide Number Placeholder 2"/>
          <p:cNvSpPr>
            <a:spLocks noGrp="1"/>
          </p:cNvSpPr>
          <p:nvPr>
            <p:ph type="sldNum" sz="quarter" idx="4"/>
          </p:nvPr>
        </p:nvSpPr>
        <p:spPr>
          <a:xfrm>
            <a:off x="6638925" y="6289675"/>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E030A885-9238-4FFA-8A60-512211DD311E}" type="slidenum">
              <a:rPr lang="en-GB" smtClean="0"/>
              <a:pPr/>
              <a:t>‹#›</a:t>
            </a:fld>
            <a:endParaRPr lang="en-GB"/>
          </a:p>
        </p:txBody>
      </p:sp>
    </p:spTree>
    <p:extLst>
      <p:ext uri="{BB962C8B-B14F-4D97-AF65-F5344CB8AC3E}">
        <p14:creationId xmlns:p14="http://schemas.microsoft.com/office/powerpoint/2010/main" val="22545037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54nqQiXui3g?t=148"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43.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7m6A2Bb6nCI"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Welcome to Fulham Palace</a:t>
            </a:r>
            <a:endParaRPr lang="en-GB" dirty="0"/>
          </a:p>
        </p:txBody>
      </p:sp>
      <p:sp>
        <p:nvSpPr>
          <p:cNvPr id="3" name="Text Placeholder 2"/>
          <p:cNvSpPr>
            <a:spLocks noGrp="1"/>
          </p:cNvSpPr>
          <p:nvPr>
            <p:ph type="body" sz="quarter" idx="11"/>
          </p:nvPr>
        </p:nvSpPr>
        <p:spPr/>
        <p:txBody>
          <a:bodyPr/>
          <a:lstStyle/>
          <a:p>
            <a:r>
              <a:rPr lang="en-GB" dirty="0" smtClean="0"/>
              <a:t>Voices</a:t>
            </a:r>
            <a:endParaRPr lang="en-GB" dirty="0"/>
          </a:p>
        </p:txBody>
      </p:sp>
      <p:sp>
        <p:nvSpPr>
          <p:cNvPr id="4" name="Text Placeholder 3"/>
          <p:cNvSpPr>
            <a:spLocks noGrp="1"/>
          </p:cNvSpPr>
          <p:nvPr>
            <p:ph type="body" sz="quarter" idx="12"/>
          </p:nvPr>
        </p:nvSpPr>
        <p:spPr/>
        <p:txBody>
          <a:bodyPr/>
          <a:lstStyle/>
          <a:p>
            <a:r>
              <a:rPr lang="en-GB" dirty="0" smtClean="0"/>
              <a:t>from</a:t>
            </a:r>
            <a:endParaRPr lang="en-GB" dirty="0"/>
          </a:p>
        </p:txBody>
      </p:sp>
      <p:sp>
        <p:nvSpPr>
          <p:cNvPr id="5" name="Text Placeholder 4"/>
          <p:cNvSpPr>
            <a:spLocks noGrp="1"/>
          </p:cNvSpPr>
          <p:nvPr>
            <p:ph type="body" sz="quarter" idx="13"/>
          </p:nvPr>
        </p:nvSpPr>
        <p:spPr/>
        <p:txBody>
          <a:bodyPr/>
          <a:lstStyle/>
          <a:p>
            <a:r>
              <a:rPr lang="en-GB" dirty="0"/>
              <a:t>t</a:t>
            </a:r>
            <a:r>
              <a:rPr lang="en-GB" dirty="0" smtClean="0"/>
              <a:t>he past</a:t>
            </a:r>
            <a:endParaRPr lang="en-GB"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1372" y="655608"/>
            <a:ext cx="1954627" cy="1381834"/>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4711" y="5263467"/>
            <a:ext cx="1176317" cy="1069544"/>
          </a:xfrm>
          <a:prstGeom prst="rect">
            <a:avLst/>
          </a:prstGeom>
        </p:spPr>
      </p:pic>
    </p:spTree>
    <p:extLst>
      <p:ext uri="{BB962C8B-B14F-4D97-AF65-F5344CB8AC3E}">
        <p14:creationId xmlns:p14="http://schemas.microsoft.com/office/powerpoint/2010/main" val="95792102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3" name="Text Placeholder 2"/>
          <p:cNvSpPr>
            <a:spLocks noGrp="1"/>
          </p:cNvSpPr>
          <p:nvPr>
            <p:ph type="body" sz="quarter" idx="14"/>
          </p:nvPr>
        </p:nvSpPr>
        <p:spPr>
          <a:xfrm>
            <a:off x="367334" y="1590389"/>
            <a:ext cx="2329543" cy="4486039"/>
          </a:xfrm>
        </p:spPr>
        <p:txBody>
          <a:bodyPr/>
          <a:lstStyle/>
          <a:p>
            <a:endParaRPr lang="en-GB" dirty="0"/>
          </a:p>
          <a:p>
            <a:endParaRPr lang="en-GB" b="0" dirty="0"/>
          </a:p>
        </p:txBody>
      </p:sp>
      <p:sp>
        <p:nvSpPr>
          <p:cNvPr id="4" name="Text Placeholder 3"/>
          <p:cNvSpPr>
            <a:spLocks noGrp="1"/>
          </p:cNvSpPr>
          <p:nvPr>
            <p:ph type="body" sz="quarter" idx="13"/>
          </p:nvPr>
        </p:nvSpPr>
        <p:spPr/>
        <p:txBody>
          <a:bodyPr/>
          <a:lstStyle/>
          <a:p>
            <a:r>
              <a:rPr lang="en-GB" dirty="0" err="1" smtClean="0"/>
              <a:t>Mullally</a:t>
            </a:r>
            <a:endParaRPr lang="en-GB" dirty="0"/>
          </a:p>
        </p:txBody>
      </p:sp>
      <p:sp>
        <p:nvSpPr>
          <p:cNvPr id="5" name="Text Placeholder 4"/>
          <p:cNvSpPr>
            <a:spLocks noGrp="1"/>
          </p:cNvSpPr>
          <p:nvPr>
            <p:ph type="body" sz="quarter" idx="15"/>
          </p:nvPr>
        </p:nvSpPr>
        <p:spPr/>
        <p:txBody>
          <a:bodyPr/>
          <a:lstStyle/>
          <a:p>
            <a:r>
              <a:rPr lang="en-GB" dirty="0" smtClean="0"/>
              <a:t>Bishop Sarah</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sp>
        <p:nvSpPr>
          <p:cNvPr id="11" name="Text Placeholder 2"/>
          <p:cNvSpPr txBox="1">
            <a:spLocks/>
          </p:cNvSpPr>
          <p:nvPr/>
        </p:nvSpPr>
        <p:spPr>
          <a:xfrm>
            <a:off x="650362" y="1803636"/>
            <a:ext cx="2329543" cy="4486039"/>
          </a:xfrm>
          <a:prstGeom prst="rect">
            <a:avLst/>
          </a:prstGeom>
        </p:spPr>
        <p:txBody>
          <a:bodyPr vert="horz"/>
          <a:lstStyle>
            <a:lvl1pPr marL="0" indent="0" algn="l" defTabSz="457200" rtl="0" eaLnBrk="1" latinLnBrk="0" hangingPunct="1">
              <a:spcBef>
                <a:spcPct val="20000"/>
              </a:spcBef>
              <a:buFont typeface="Arial"/>
              <a:buNone/>
              <a:defRPr sz="2400" b="1" kern="1200">
                <a:solidFill>
                  <a:srgbClr val="404040"/>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smtClean="0"/>
          </a:p>
          <a:p>
            <a:endParaRPr lang="en-GB" b="0" dirty="0"/>
          </a:p>
        </p:txBody>
      </p:sp>
      <p:sp>
        <p:nvSpPr>
          <p:cNvPr id="12" name="Text Placeholder 2"/>
          <p:cNvSpPr txBox="1">
            <a:spLocks/>
          </p:cNvSpPr>
          <p:nvPr/>
        </p:nvSpPr>
        <p:spPr>
          <a:xfrm>
            <a:off x="508848" y="2039801"/>
            <a:ext cx="4393027" cy="4013707"/>
          </a:xfrm>
          <a:prstGeom prst="rect">
            <a:avLst/>
          </a:prstGeom>
        </p:spPr>
        <p:txBody>
          <a:bodyPr vert="horz"/>
          <a:lstStyle>
            <a:lvl1pPr marL="0" indent="0" algn="l" defTabSz="457200" rtl="0" eaLnBrk="1" latinLnBrk="0" hangingPunct="1">
              <a:spcBef>
                <a:spcPct val="20000"/>
              </a:spcBef>
              <a:buFont typeface="Arial"/>
              <a:buNone/>
              <a:defRPr sz="2400" b="1" kern="1200">
                <a:solidFill>
                  <a:srgbClr val="404040"/>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b="0" dirty="0" smtClean="0"/>
              <a:t>There have been 120 bishops living at the Palace over 1,300 years.  </a:t>
            </a:r>
          </a:p>
          <a:p>
            <a:endParaRPr lang="en-GB" sz="1800" b="0" dirty="0"/>
          </a:p>
          <a:p>
            <a:r>
              <a:rPr lang="en-GB" sz="1800" b="0" dirty="0" smtClean="0"/>
              <a:t>The current Bishop of London is Sarah </a:t>
            </a:r>
            <a:r>
              <a:rPr lang="en-GB" sz="1800" b="0" dirty="0" err="1" smtClean="0"/>
              <a:t>Mullally</a:t>
            </a:r>
            <a:r>
              <a:rPr lang="en-GB" sz="1800" b="0" dirty="0" smtClean="0"/>
              <a:t>, the first female Bishop of London.  </a:t>
            </a:r>
          </a:p>
          <a:p>
            <a:endParaRPr lang="en-GB" sz="1800" b="0" dirty="0"/>
          </a:p>
          <a:p>
            <a:r>
              <a:rPr lang="en-GB" sz="1800" b="0" dirty="0" smtClean="0"/>
              <a:t>She does not live at the Palace.  The last Bishop left Fulham Palace in 1973.  </a:t>
            </a:r>
          </a:p>
          <a:p>
            <a:endParaRPr lang="en-GB" sz="1800" b="0" dirty="0"/>
          </a:p>
          <a:p>
            <a:r>
              <a:rPr lang="en-GB" sz="1800" b="0" dirty="0" smtClean="0"/>
              <a:t>The Palace can now be visited by everybody – including YOU!</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4903" y="1528921"/>
            <a:ext cx="2908044" cy="4608975"/>
          </a:xfrm>
          <a:prstGeom prst="rect">
            <a:avLst/>
          </a:prstGeom>
        </p:spPr>
      </p:pic>
    </p:spTree>
    <p:extLst>
      <p:ext uri="{BB962C8B-B14F-4D97-AF65-F5344CB8AC3E}">
        <p14:creationId xmlns:p14="http://schemas.microsoft.com/office/powerpoint/2010/main" val="4189751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3" name="Text Placeholder 2"/>
          <p:cNvSpPr>
            <a:spLocks noGrp="1"/>
          </p:cNvSpPr>
          <p:nvPr>
            <p:ph type="body" sz="quarter" idx="14"/>
          </p:nvPr>
        </p:nvSpPr>
        <p:spPr>
          <a:xfrm>
            <a:off x="367334" y="1590389"/>
            <a:ext cx="2329543" cy="4486039"/>
          </a:xfrm>
        </p:spPr>
        <p:txBody>
          <a:bodyPr/>
          <a:lstStyle/>
          <a:p>
            <a:endParaRPr lang="en-GB" dirty="0"/>
          </a:p>
          <a:p>
            <a:endParaRPr lang="en-GB" b="0" dirty="0"/>
          </a:p>
        </p:txBody>
      </p:sp>
      <p:sp>
        <p:nvSpPr>
          <p:cNvPr id="4" name="Text Placeholder 3"/>
          <p:cNvSpPr>
            <a:spLocks noGrp="1"/>
          </p:cNvSpPr>
          <p:nvPr>
            <p:ph type="body" sz="quarter" idx="13"/>
          </p:nvPr>
        </p:nvSpPr>
        <p:spPr/>
        <p:txBody>
          <a:bodyPr/>
          <a:lstStyle/>
          <a:p>
            <a:r>
              <a:rPr lang="en-GB" dirty="0"/>
              <a:t>l</a:t>
            </a:r>
            <a:r>
              <a:rPr lang="en-GB" dirty="0" smtClean="0"/>
              <a:t>iving at the Palace!</a:t>
            </a:r>
            <a:endParaRPr lang="en-GB" dirty="0"/>
          </a:p>
        </p:txBody>
      </p:sp>
      <p:sp>
        <p:nvSpPr>
          <p:cNvPr id="5" name="Text Placeholder 4"/>
          <p:cNvSpPr>
            <a:spLocks noGrp="1"/>
          </p:cNvSpPr>
          <p:nvPr>
            <p:ph type="body" sz="quarter" idx="15"/>
          </p:nvPr>
        </p:nvSpPr>
        <p:spPr/>
        <p:txBody>
          <a:bodyPr/>
          <a:lstStyle/>
          <a:p>
            <a:r>
              <a:rPr lang="en-GB" dirty="0" smtClean="0"/>
              <a:t>The bishops loved</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sp>
        <p:nvSpPr>
          <p:cNvPr id="11" name="Text Placeholder 2"/>
          <p:cNvSpPr txBox="1">
            <a:spLocks/>
          </p:cNvSpPr>
          <p:nvPr/>
        </p:nvSpPr>
        <p:spPr>
          <a:xfrm>
            <a:off x="406924" y="1490830"/>
            <a:ext cx="8192790" cy="4798846"/>
          </a:xfrm>
          <a:prstGeom prst="rect">
            <a:avLst/>
          </a:prstGeom>
        </p:spPr>
        <p:txBody>
          <a:bodyPr vert="horz"/>
          <a:lstStyle>
            <a:lvl1pPr marL="0" indent="0" algn="l" defTabSz="457200" rtl="0" eaLnBrk="1" latinLnBrk="0" hangingPunct="1">
              <a:spcBef>
                <a:spcPct val="20000"/>
              </a:spcBef>
              <a:buFont typeface="Arial"/>
              <a:buNone/>
              <a:defRPr sz="2400" b="1" kern="1200">
                <a:solidFill>
                  <a:srgbClr val="404040"/>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b="0" dirty="0">
                <a:solidFill>
                  <a:schemeClr val="bg2"/>
                </a:solidFill>
              </a:rPr>
              <a:t>Imagine what they might have said…</a:t>
            </a:r>
          </a:p>
          <a:p>
            <a:endParaRPr lang="en-GB" sz="1800" b="0" dirty="0">
              <a:solidFill>
                <a:srgbClr val="000000"/>
              </a:solidFill>
            </a:endParaRPr>
          </a:p>
          <a:p>
            <a:r>
              <a:rPr lang="en-GB" sz="1800" b="0" i="1" dirty="0">
                <a:solidFill>
                  <a:srgbClr val="000000"/>
                </a:solidFill>
              </a:rPr>
              <a:t>‘The River Thames is right by the Palace. I get in                                            my boat and easily get to St Paul’s Cathedral’</a:t>
            </a:r>
          </a:p>
          <a:p>
            <a:r>
              <a:rPr lang="en-GB" sz="1800" b="0" dirty="0">
                <a:solidFill>
                  <a:srgbClr val="000000"/>
                </a:solidFill>
              </a:rPr>
              <a:t>  Bishop </a:t>
            </a:r>
            <a:r>
              <a:rPr lang="en-GB" sz="1800" b="0" dirty="0" err="1">
                <a:solidFill>
                  <a:srgbClr val="000000"/>
                </a:solidFill>
              </a:rPr>
              <a:t>Grindal</a:t>
            </a:r>
            <a:endParaRPr lang="en-GB" sz="1800" b="0" dirty="0">
              <a:solidFill>
                <a:srgbClr val="000000"/>
              </a:solidFill>
            </a:endParaRPr>
          </a:p>
          <a:p>
            <a:endParaRPr lang="en-GB" sz="1800" b="0" dirty="0">
              <a:solidFill>
                <a:srgbClr val="000000"/>
              </a:solidFill>
            </a:endParaRPr>
          </a:p>
          <a:p>
            <a:endParaRPr lang="en-GB" sz="1800" b="0" dirty="0">
              <a:solidFill>
                <a:srgbClr val="000000"/>
              </a:solidFill>
            </a:endParaRPr>
          </a:p>
          <a:p>
            <a:endParaRPr lang="en-GB" sz="1800" b="0" dirty="0">
              <a:solidFill>
                <a:srgbClr val="000000"/>
              </a:solidFill>
            </a:endParaRPr>
          </a:p>
          <a:p>
            <a:pPr algn="r"/>
            <a:r>
              <a:rPr lang="en-GB" sz="1800" b="0" dirty="0">
                <a:solidFill>
                  <a:srgbClr val="000000"/>
                </a:solidFill>
              </a:rPr>
              <a:t>                       </a:t>
            </a:r>
            <a:r>
              <a:rPr lang="en-GB" sz="1800" b="0" i="1" dirty="0">
                <a:solidFill>
                  <a:srgbClr val="000000"/>
                </a:solidFill>
              </a:rPr>
              <a:t>‘I love the woods and the countryside. It is so           peaceful’    </a:t>
            </a:r>
          </a:p>
          <a:p>
            <a:pPr algn="r"/>
            <a:r>
              <a:rPr lang="en-GB" sz="1800" b="0" dirty="0">
                <a:solidFill>
                  <a:srgbClr val="000000"/>
                </a:solidFill>
              </a:rPr>
              <a:t>  Bishop Tait</a:t>
            </a:r>
          </a:p>
        </p:txBody>
      </p:sp>
      <p:sp>
        <p:nvSpPr>
          <p:cNvPr id="12" name="Text Placeholder 2"/>
          <p:cNvSpPr txBox="1">
            <a:spLocks/>
          </p:cNvSpPr>
          <p:nvPr/>
        </p:nvSpPr>
        <p:spPr>
          <a:xfrm>
            <a:off x="406924" y="1704075"/>
            <a:ext cx="4393027" cy="616313"/>
          </a:xfrm>
          <a:prstGeom prst="rect">
            <a:avLst/>
          </a:prstGeom>
        </p:spPr>
        <p:txBody>
          <a:bodyPr vert="horz"/>
          <a:lstStyle>
            <a:lvl1pPr marL="0" indent="0" algn="l" defTabSz="457200" rtl="0" eaLnBrk="1" latinLnBrk="0" hangingPunct="1">
              <a:spcBef>
                <a:spcPct val="20000"/>
              </a:spcBef>
              <a:buFont typeface="Arial"/>
              <a:buNone/>
              <a:defRPr sz="2400" b="1" kern="1200">
                <a:solidFill>
                  <a:srgbClr val="404040"/>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1800" b="0" dirty="0" smtClean="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6442" y="1376498"/>
            <a:ext cx="2121592" cy="2408129"/>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674" y="3530094"/>
            <a:ext cx="2115495" cy="2645893"/>
          </a:xfrm>
          <a:prstGeom prst="rect">
            <a:avLst/>
          </a:prstGeom>
        </p:spPr>
      </p:pic>
    </p:spTree>
    <p:extLst>
      <p:ext uri="{BB962C8B-B14F-4D97-AF65-F5344CB8AC3E}">
        <p14:creationId xmlns:p14="http://schemas.microsoft.com/office/powerpoint/2010/main" val="2628640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3" name="Text Placeholder 2"/>
          <p:cNvSpPr>
            <a:spLocks noGrp="1"/>
          </p:cNvSpPr>
          <p:nvPr>
            <p:ph type="body" sz="quarter" idx="14"/>
          </p:nvPr>
        </p:nvSpPr>
        <p:spPr>
          <a:xfrm>
            <a:off x="367334" y="1590389"/>
            <a:ext cx="2329543" cy="4486039"/>
          </a:xfrm>
        </p:spPr>
        <p:txBody>
          <a:bodyPr/>
          <a:lstStyle/>
          <a:p>
            <a:endParaRPr lang="en-GB" dirty="0"/>
          </a:p>
          <a:p>
            <a:endParaRPr lang="en-GB" b="0" dirty="0"/>
          </a:p>
        </p:txBody>
      </p:sp>
      <p:sp>
        <p:nvSpPr>
          <p:cNvPr id="4" name="Text Placeholder 3"/>
          <p:cNvSpPr>
            <a:spLocks noGrp="1"/>
          </p:cNvSpPr>
          <p:nvPr>
            <p:ph type="body" sz="quarter" idx="13"/>
          </p:nvPr>
        </p:nvSpPr>
        <p:spPr/>
        <p:txBody>
          <a:bodyPr/>
          <a:lstStyle/>
          <a:p>
            <a:r>
              <a:rPr lang="en-GB" dirty="0"/>
              <a:t>l</a:t>
            </a:r>
            <a:r>
              <a:rPr lang="en-GB" dirty="0" smtClean="0"/>
              <a:t>iving at the Palace!</a:t>
            </a:r>
            <a:endParaRPr lang="en-GB" dirty="0"/>
          </a:p>
        </p:txBody>
      </p:sp>
      <p:sp>
        <p:nvSpPr>
          <p:cNvPr id="5" name="Text Placeholder 4"/>
          <p:cNvSpPr>
            <a:spLocks noGrp="1"/>
          </p:cNvSpPr>
          <p:nvPr>
            <p:ph type="body" sz="quarter" idx="15"/>
          </p:nvPr>
        </p:nvSpPr>
        <p:spPr/>
        <p:txBody>
          <a:bodyPr/>
          <a:lstStyle/>
          <a:p>
            <a:r>
              <a:rPr lang="en-GB" dirty="0" smtClean="0"/>
              <a:t>The bishops loved</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sp>
        <p:nvSpPr>
          <p:cNvPr id="12" name="Text Placeholder 2"/>
          <p:cNvSpPr txBox="1">
            <a:spLocks/>
          </p:cNvSpPr>
          <p:nvPr/>
        </p:nvSpPr>
        <p:spPr>
          <a:xfrm>
            <a:off x="406924" y="1704075"/>
            <a:ext cx="4393027" cy="616313"/>
          </a:xfrm>
          <a:prstGeom prst="rect">
            <a:avLst/>
          </a:prstGeom>
        </p:spPr>
        <p:txBody>
          <a:bodyPr vert="horz"/>
          <a:lstStyle>
            <a:lvl1pPr marL="0" indent="0" algn="l" defTabSz="457200" rtl="0" eaLnBrk="1" latinLnBrk="0" hangingPunct="1">
              <a:spcBef>
                <a:spcPct val="20000"/>
              </a:spcBef>
              <a:buFont typeface="Arial"/>
              <a:buNone/>
              <a:defRPr sz="2400" b="1" kern="1200">
                <a:solidFill>
                  <a:srgbClr val="404040"/>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1800" b="0" dirty="0" smtClean="0"/>
          </a:p>
        </p:txBody>
      </p:sp>
      <p:sp>
        <p:nvSpPr>
          <p:cNvPr id="13" name="Text Placeholder 2">
            <a:extLst>
              <a:ext uri="{FF2B5EF4-FFF2-40B4-BE49-F238E27FC236}">
                <a16:creationId xmlns:a16="http://schemas.microsoft.com/office/drawing/2014/main" id="{890F357C-6992-1D4B-BE57-57E2760B1EB5}"/>
              </a:ext>
            </a:extLst>
          </p:cNvPr>
          <p:cNvSpPr txBox="1">
            <a:spLocks/>
          </p:cNvSpPr>
          <p:nvPr/>
        </p:nvSpPr>
        <p:spPr>
          <a:xfrm>
            <a:off x="398819" y="1390757"/>
            <a:ext cx="8180530" cy="4465757"/>
          </a:xfrm>
          <a:prstGeom prst="rect">
            <a:avLst/>
          </a:prstGeom>
        </p:spPr>
        <p:txBody>
          <a:bodyPr vert="horz"/>
          <a:lstStyle>
            <a:lvl1pPr marL="0" indent="0" algn="l" defTabSz="457200" rtl="0" eaLnBrk="1" latinLnBrk="0" hangingPunct="1">
              <a:spcBef>
                <a:spcPct val="20000"/>
              </a:spcBef>
              <a:buFont typeface="Arial"/>
              <a:buNone/>
              <a:defRPr sz="2400" b="1" kern="1200">
                <a:solidFill>
                  <a:srgbClr val="404040"/>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1800" b="0" dirty="0" smtClean="0">
              <a:solidFill>
                <a:srgbClr val="000000"/>
              </a:solidFill>
            </a:endParaRPr>
          </a:p>
          <a:p>
            <a:r>
              <a:rPr lang="en-GB" sz="1800" b="0" i="1" dirty="0" smtClean="0">
                <a:solidFill>
                  <a:srgbClr val="000000"/>
                </a:solidFill>
              </a:rPr>
              <a:t>‘I like the big garden because I can grow lots of </a:t>
            </a:r>
          </a:p>
          <a:p>
            <a:r>
              <a:rPr lang="en-GB" sz="1800" b="0" i="1" dirty="0" smtClean="0">
                <a:solidFill>
                  <a:srgbClr val="000000"/>
                </a:solidFill>
              </a:rPr>
              <a:t>different plants. I am particularly pleased with my </a:t>
            </a:r>
          </a:p>
          <a:p>
            <a:r>
              <a:rPr lang="en-GB" sz="1800" b="0" i="1" dirty="0" smtClean="0">
                <a:solidFill>
                  <a:srgbClr val="000000"/>
                </a:solidFill>
              </a:rPr>
              <a:t>tomatoes’   </a:t>
            </a:r>
          </a:p>
          <a:p>
            <a:r>
              <a:rPr lang="en-GB" sz="1800" b="0" dirty="0" smtClean="0">
                <a:solidFill>
                  <a:srgbClr val="000000"/>
                </a:solidFill>
              </a:rPr>
              <a:t>  Bishop Compton</a:t>
            </a:r>
          </a:p>
          <a:p>
            <a:endParaRPr lang="en-GB" sz="1800" b="0" dirty="0" smtClean="0">
              <a:solidFill>
                <a:srgbClr val="000000"/>
              </a:solidFill>
            </a:endParaRPr>
          </a:p>
          <a:p>
            <a:pPr algn="r"/>
            <a:endParaRPr lang="en-GB" sz="1800" b="0" dirty="0" smtClean="0">
              <a:solidFill>
                <a:srgbClr val="000000"/>
              </a:solidFill>
            </a:endParaRPr>
          </a:p>
          <a:p>
            <a:pPr algn="r"/>
            <a:endParaRPr lang="en-GB" sz="1800" b="0" dirty="0" smtClean="0">
              <a:solidFill>
                <a:srgbClr val="000000"/>
              </a:solidFill>
            </a:endParaRPr>
          </a:p>
          <a:p>
            <a:pPr algn="r"/>
            <a:endParaRPr lang="en-GB" sz="1800" b="0" dirty="0" smtClean="0">
              <a:solidFill>
                <a:srgbClr val="000000"/>
              </a:solidFill>
            </a:endParaRPr>
          </a:p>
          <a:p>
            <a:pPr algn="r"/>
            <a:endParaRPr lang="en-GB" sz="1800" b="0" dirty="0">
              <a:solidFill>
                <a:srgbClr val="000000"/>
              </a:solidFill>
            </a:endParaRPr>
          </a:p>
          <a:p>
            <a:pPr algn="r"/>
            <a:endParaRPr lang="en-GB" sz="1800" b="0" i="1" dirty="0" smtClean="0">
              <a:solidFill>
                <a:srgbClr val="000000"/>
              </a:solidFill>
            </a:endParaRPr>
          </a:p>
          <a:p>
            <a:pPr algn="r"/>
            <a:r>
              <a:rPr lang="en-GB" sz="1800" b="0" i="1" dirty="0" smtClean="0">
                <a:solidFill>
                  <a:srgbClr val="000000"/>
                </a:solidFill>
              </a:rPr>
              <a:t>‘I can get over the river easily using the bridge’                </a:t>
            </a:r>
          </a:p>
          <a:p>
            <a:pPr algn="r"/>
            <a:r>
              <a:rPr lang="en-GB" sz="1800" b="0" dirty="0" smtClean="0">
                <a:solidFill>
                  <a:srgbClr val="000000"/>
                </a:solidFill>
              </a:rPr>
              <a:t>  Bishop Sherlock</a:t>
            </a:r>
          </a:p>
          <a:p>
            <a:endParaRPr lang="en-GB" sz="180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4622" y="3568607"/>
            <a:ext cx="1908213" cy="2621507"/>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6852" y="1390757"/>
            <a:ext cx="2310584" cy="2645893"/>
          </a:xfrm>
          <a:prstGeom prst="rect">
            <a:avLst/>
          </a:prstGeom>
        </p:spPr>
      </p:pic>
    </p:spTree>
    <p:extLst>
      <p:ext uri="{BB962C8B-B14F-4D97-AF65-F5344CB8AC3E}">
        <p14:creationId xmlns:p14="http://schemas.microsoft.com/office/powerpoint/2010/main" val="978372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3" name="Text Placeholder 2"/>
          <p:cNvSpPr>
            <a:spLocks noGrp="1"/>
          </p:cNvSpPr>
          <p:nvPr>
            <p:ph type="body" sz="quarter" idx="14"/>
          </p:nvPr>
        </p:nvSpPr>
        <p:spPr>
          <a:xfrm>
            <a:off x="367334" y="1590389"/>
            <a:ext cx="2329543" cy="4486039"/>
          </a:xfrm>
        </p:spPr>
        <p:txBody>
          <a:bodyPr/>
          <a:lstStyle/>
          <a:p>
            <a:endParaRPr lang="en-GB" dirty="0"/>
          </a:p>
          <a:p>
            <a:endParaRPr lang="en-GB" b="0" dirty="0"/>
          </a:p>
        </p:txBody>
      </p:sp>
      <p:sp>
        <p:nvSpPr>
          <p:cNvPr id="4" name="Text Placeholder 3"/>
          <p:cNvSpPr>
            <a:spLocks noGrp="1"/>
          </p:cNvSpPr>
          <p:nvPr>
            <p:ph type="body" sz="quarter" idx="13"/>
          </p:nvPr>
        </p:nvSpPr>
        <p:spPr/>
        <p:txBody>
          <a:bodyPr/>
          <a:lstStyle/>
          <a:p>
            <a:r>
              <a:rPr lang="en-GB" dirty="0"/>
              <a:t>w</a:t>
            </a:r>
            <a:r>
              <a:rPr lang="en-GB" dirty="0" smtClean="0"/>
              <a:t>ith what the Bishops say?</a:t>
            </a:r>
            <a:endParaRPr lang="en-GB" dirty="0"/>
          </a:p>
        </p:txBody>
      </p:sp>
      <p:sp>
        <p:nvSpPr>
          <p:cNvPr id="5" name="Text Placeholder 4"/>
          <p:cNvSpPr>
            <a:spLocks noGrp="1"/>
          </p:cNvSpPr>
          <p:nvPr>
            <p:ph type="body" sz="quarter" idx="15"/>
          </p:nvPr>
        </p:nvSpPr>
        <p:spPr/>
        <p:txBody>
          <a:bodyPr/>
          <a:lstStyle/>
          <a:p>
            <a:r>
              <a:rPr lang="en-GB" dirty="0" smtClean="0"/>
              <a:t>Do you agree</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sp>
        <p:nvSpPr>
          <p:cNvPr id="12" name="Text Placeholder 2"/>
          <p:cNvSpPr txBox="1">
            <a:spLocks/>
          </p:cNvSpPr>
          <p:nvPr/>
        </p:nvSpPr>
        <p:spPr>
          <a:xfrm>
            <a:off x="406924" y="1704075"/>
            <a:ext cx="4393027" cy="616313"/>
          </a:xfrm>
          <a:prstGeom prst="rect">
            <a:avLst/>
          </a:prstGeom>
        </p:spPr>
        <p:txBody>
          <a:bodyPr vert="horz"/>
          <a:lstStyle>
            <a:lvl1pPr marL="0" indent="0" algn="l" defTabSz="457200" rtl="0" eaLnBrk="1" latinLnBrk="0" hangingPunct="1">
              <a:spcBef>
                <a:spcPct val="20000"/>
              </a:spcBef>
              <a:buFont typeface="Arial"/>
              <a:buNone/>
              <a:defRPr sz="2400" b="1" kern="1200">
                <a:solidFill>
                  <a:srgbClr val="404040"/>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1800" b="0" dirty="0" smtClean="0"/>
          </a:p>
        </p:txBody>
      </p:sp>
      <p:sp>
        <p:nvSpPr>
          <p:cNvPr id="13" name="Text Placeholder 2">
            <a:extLst>
              <a:ext uri="{FF2B5EF4-FFF2-40B4-BE49-F238E27FC236}">
                <a16:creationId xmlns:a16="http://schemas.microsoft.com/office/drawing/2014/main" id="{890F357C-6992-1D4B-BE57-57E2760B1EB5}"/>
              </a:ext>
            </a:extLst>
          </p:cNvPr>
          <p:cNvSpPr txBox="1">
            <a:spLocks/>
          </p:cNvSpPr>
          <p:nvPr/>
        </p:nvSpPr>
        <p:spPr>
          <a:xfrm>
            <a:off x="398819" y="5116286"/>
            <a:ext cx="8180530" cy="740228"/>
          </a:xfrm>
          <a:prstGeom prst="rect">
            <a:avLst/>
          </a:prstGeom>
        </p:spPr>
        <p:txBody>
          <a:bodyPr vert="horz"/>
          <a:lstStyle>
            <a:lvl1pPr marL="0" indent="0" algn="l" defTabSz="457200" rtl="0" eaLnBrk="1" latinLnBrk="0" hangingPunct="1">
              <a:spcBef>
                <a:spcPct val="20000"/>
              </a:spcBef>
              <a:buFont typeface="Arial"/>
              <a:buNone/>
              <a:defRPr sz="2400" b="1" kern="1200">
                <a:solidFill>
                  <a:srgbClr val="404040"/>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1800" dirty="0"/>
          </a:p>
        </p:txBody>
      </p:sp>
      <p:pic>
        <p:nvPicPr>
          <p:cNvPr id="8" name="Picture 7">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278" y="1690686"/>
            <a:ext cx="7525612" cy="2921391"/>
          </a:xfrm>
          <a:prstGeom prst="rect">
            <a:avLst/>
          </a:prstGeom>
        </p:spPr>
      </p:pic>
      <p:sp>
        <p:nvSpPr>
          <p:cNvPr id="9" name="Rectangle 8"/>
          <p:cNvSpPr/>
          <p:nvPr/>
        </p:nvSpPr>
        <p:spPr>
          <a:xfrm>
            <a:off x="406924" y="5268146"/>
            <a:ext cx="4158511" cy="369332"/>
          </a:xfrm>
          <a:prstGeom prst="rect">
            <a:avLst/>
          </a:prstGeom>
        </p:spPr>
        <p:txBody>
          <a:bodyPr wrap="none">
            <a:spAutoFit/>
          </a:bodyPr>
          <a:lstStyle/>
          <a:p>
            <a:r>
              <a:rPr lang="en-GB" b="1" dirty="0">
                <a:solidFill>
                  <a:srgbClr val="000000"/>
                </a:solidFill>
              </a:rPr>
              <a:t>Let’s look at the Palace from the air</a:t>
            </a:r>
          </a:p>
        </p:txBody>
      </p:sp>
    </p:spTree>
    <p:extLst>
      <p:ext uri="{BB962C8B-B14F-4D97-AF65-F5344CB8AC3E}">
        <p14:creationId xmlns:p14="http://schemas.microsoft.com/office/powerpoint/2010/main" val="2687237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What would you</a:t>
            </a:r>
            <a:endParaRPr lang="en-GB" dirty="0"/>
          </a:p>
        </p:txBody>
      </p:sp>
      <p:sp>
        <p:nvSpPr>
          <p:cNvPr id="3" name="Text Placeholder 2"/>
          <p:cNvSpPr>
            <a:spLocks noGrp="1"/>
          </p:cNvSpPr>
          <p:nvPr>
            <p:ph type="body" sz="quarter" idx="11"/>
          </p:nvPr>
        </p:nvSpPr>
        <p:spPr/>
        <p:txBody>
          <a:bodyPr/>
          <a:lstStyle/>
          <a:p>
            <a:r>
              <a:rPr lang="en-GB" dirty="0" smtClean="0"/>
              <a:t>like about living</a:t>
            </a:r>
            <a:endParaRPr lang="en-GB" dirty="0"/>
          </a:p>
        </p:txBody>
      </p:sp>
      <p:sp>
        <p:nvSpPr>
          <p:cNvPr id="4" name="Text Placeholder 3"/>
          <p:cNvSpPr>
            <a:spLocks noGrp="1"/>
          </p:cNvSpPr>
          <p:nvPr>
            <p:ph type="body" sz="quarter" idx="12"/>
          </p:nvPr>
        </p:nvSpPr>
        <p:spPr/>
        <p:txBody>
          <a:bodyPr/>
          <a:lstStyle/>
          <a:p>
            <a:r>
              <a:rPr lang="en-GB" dirty="0"/>
              <a:t>a</a:t>
            </a:r>
            <a:r>
              <a:rPr lang="en-GB" dirty="0" smtClean="0"/>
              <a:t>t the Palace?</a:t>
            </a: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96305" y="4448883"/>
            <a:ext cx="2700533" cy="2703582"/>
          </a:xfrm>
          <a:prstGeom prst="rect">
            <a:avLst/>
          </a:prstGeom>
        </p:spPr>
      </p:pic>
    </p:spTree>
    <p:extLst>
      <p:ext uri="{BB962C8B-B14F-4D97-AF65-F5344CB8AC3E}">
        <p14:creationId xmlns:p14="http://schemas.microsoft.com/office/powerpoint/2010/main" val="2469340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3" name="Text Placeholder 2"/>
          <p:cNvSpPr>
            <a:spLocks noGrp="1"/>
          </p:cNvSpPr>
          <p:nvPr>
            <p:ph type="body" sz="quarter" idx="14"/>
          </p:nvPr>
        </p:nvSpPr>
        <p:spPr>
          <a:xfrm>
            <a:off x="367334" y="3343908"/>
            <a:ext cx="2605478" cy="506671"/>
          </a:xfrm>
        </p:spPr>
        <p:txBody>
          <a:bodyPr/>
          <a:lstStyle/>
          <a:p>
            <a:r>
              <a:rPr lang="en-GB" dirty="0" smtClean="0"/>
              <a:t>River Thames</a:t>
            </a:r>
            <a:endParaRPr lang="en-GB" dirty="0"/>
          </a:p>
        </p:txBody>
      </p:sp>
      <p:sp>
        <p:nvSpPr>
          <p:cNvPr id="4" name="Text Placeholder 3"/>
          <p:cNvSpPr>
            <a:spLocks noGrp="1"/>
          </p:cNvSpPr>
          <p:nvPr>
            <p:ph type="body" sz="quarter" idx="13"/>
          </p:nvPr>
        </p:nvSpPr>
        <p:spPr/>
        <p:txBody>
          <a:bodyPr/>
          <a:lstStyle/>
          <a:p>
            <a:r>
              <a:rPr lang="en-GB" dirty="0"/>
              <a:t>Fulham?</a:t>
            </a:r>
          </a:p>
          <a:p>
            <a:endParaRPr lang="en-GB" dirty="0"/>
          </a:p>
        </p:txBody>
      </p:sp>
      <p:sp>
        <p:nvSpPr>
          <p:cNvPr id="5" name="Text Placeholder 4"/>
          <p:cNvSpPr>
            <a:spLocks noGrp="1"/>
          </p:cNvSpPr>
          <p:nvPr>
            <p:ph type="body" sz="quarter" idx="15"/>
          </p:nvPr>
        </p:nvSpPr>
        <p:spPr/>
        <p:txBody>
          <a:bodyPr/>
          <a:lstStyle/>
          <a:p>
            <a:r>
              <a:rPr lang="en-GB" dirty="0"/>
              <a:t>Why live at </a:t>
            </a:r>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912" y="1719018"/>
            <a:ext cx="5596613" cy="4200508"/>
          </a:xfrm>
          <a:prstGeom prst="rect">
            <a:avLst/>
          </a:prstGeom>
        </p:spPr>
      </p:pic>
    </p:spTree>
    <p:extLst>
      <p:ext uri="{BB962C8B-B14F-4D97-AF65-F5344CB8AC3E}">
        <p14:creationId xmlns:p14="http://schemas.microsoft.com/office/powerpoint/2010/main" val="406315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3" name="Text Placeholder 2"/>
          <p:cNvSpPr>
            <a:spLocks noGrp="1"/>
          </p:cNvSpPr>
          <p:nvPr>
            <p:ph type="body" sz="quarter" idx="14"/>
          </p:nvPr>
        </p:nvSpPr>
        <p:spPr>
          <a:xfrm>
            <a:off x="367334" y="3343908"/>
            <a:ext cx="2605478" cy="506671"/>
          </a:xfrm>
        </p:spPr>
        <p:txBody>
          <a:bodyPr/>
          <a:lstStyle/>
          <a:p>
            <a:r>
              <a:rPr lang="en-GB" b="0" dirty="0" smtClean="0"/>
              <a:t>The countryside</a:t>
            </a:r>
            <a:endParaRPr lang="en-GB" b="0" dirty="0"/>
          </a:p>
        </p:txBody>
      </p:sp>
      <p:sp>
        <p:nvSpPr>
          <p:cNvPr id="4" name="Text Placeholder 3"/>
          <p:cNvSpPr>
            <a:spLocks noGrp="1"/>
          </p:cNvSpPr>
          <p:nvPr>
            <p:ph type="body" sz="quarter" idx="13"/>
          </p:nvPr>
        </p:nvSpPr>
        <p:spPr/>
        <p:txBody>
          <a:bodyPr/>
          <a:lstStyle/>
          <a:p>
            <a:r>
              <a:rPr lang="en-GB" dirty="0"/>
              <a:t>Fulham?</a:t>
            </a:r>
          </a:p>
          <a:p>
            <a:endParaRPr lang="en-GB" dirty="0"/>
          </a:p>
        </p:txBody>
      </p:sp>
      <p:sp>
        <p:nvSpPr>
          <p:cNvPr id="5" name="Text Placeholder 4"/>
          <p:cNvSpPr>
            <a:spLocks noGrp="1"/>
          </p:cNvSpPr>
          <p:nvPr>
            <p:ph type="body" sz="quarter" idx="15"/>
          </p:nvPr>
        </p:nvSpPr>
        <p:spPr/>
        <p:txBody>
          <a:bodyPr/>
          <a:lstStyle/>
          <a:p>
            <a:r>
              <a:rPr lang="en-GB" dirty="0"/>
              <a:t>Why live at </a:t>
            </a:r>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2812" y="1500037"/>
            <a:ext cx="5596613" cy="4194412"/>
          </a:xfrm>
          <a:prstGeom prst="rect">
            <a:avLst/>
          </a:prstGeom>
        </p:spPr>
      </p:pic>
    </p:spTree>
    <p:extLst>
      <p:ext uri="{BB962C8B-B14F-4D97-AF65-F5344CB8AC3E}">
        <p14:creationId xmlns:p14="http://schemas.microsoft.com/office/powerpoint/2010/main" val="2162902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3" name="Text Placeholder 2"/>
          <p:cNvSpPr>
            <a:spLocks noGrp="1"/>
          </p:cNvSpPr>
          <p:nvPr>
            <p:ph type="body" sz="quarter" idx="14"/>
          </p:nvPr>
        </p:nvSpPr>
        <p:spPr>
          <a:xfrm>
            <a:off x="367334" y="3343908"/>
            <a:ext cx="2605478" cy="506671"/>
          </a:xfrm>
        </p:spPr>
        <p:txBody>
          <a:bodyPr/>
          <a:lstStyle/>
          <a:p>
            <a:r>
              <a:rPr lang="en-GB" b="0" dirty="0" smtClean="0"/>
              <a:t>The garden</a:t>
            </a:r>
            <a:endParaRPr lang="en-GB" b="0" dirty="0"/>
          </a:p>
        </p:txBody>
      </p:sp>
      <p:sp>
        <p:nvSpPr>
          <p:cNvPr id="4" name="Text Placeholder 3"/>
          <p:cNvSpPr>
            <a:spLocks noGrp="1"/>
          </p:cNvSpPr>
          <p:nvPr>
            <p:ph type="body" sz="quarter" idx="13"/>
          </p:nvPr>
        </p:nvSpPr>
        <p:spPr/>
        <p:txBody>
          <a:bodyPr/>
          <a:lstStyle/>
          <a:p>
            <a:r>
              <a:rPr lang="en-GB" dirty="0"/>
              <a:t>Fulham?</a:t>
            </a:r>
          </a:p>
          <a:p>
            <a:endParaRPr lang="en-GB" dirty="0"/>
          </a:p>
        </p:txBody>
      </p:sp>
      <p:sp>
        <p:nvSpPr>
          <p:cNvPr id="5" name="Text Placeholder 4"/>
          <p:cNvSpPr>
            <a:spLocks noGrp="1"/>
          </p:cNvSpPr>
          <p:nvPr>
            <p:ph type="body" sz="quarter" idx="15"/>
          </p:nvPr>
        </p:nvSpPr>
        <p:spPr/>
        <p:txBody>
          <a:bodyPr/>
          <a:lstStyle/>
          <a:p>
            <a:r>
              <a:rPr lang="en-GB" dirty="0"/>
              <a:t>Why live at </a:t>
            </a:r>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2812" y="1500037"/>
            <a:ext cx="5596613" cy="4194412"/>
          </a:xfrm>
          <a:prstGeom prst="rect">
            <a:avLst/>
          </a:prstGeom>
        </p:spPr>
      </p:pic>
    </p:spTree>
    <p:extLst>
      <p:ext uri="{BB962C8B-B14F-4D97-AF65-F5344CB8AC3E}">
        <p14:creationId xmlns:p14="http://schemas.microsoft.com/office/powerpoint/2010/main" val="80192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3" name="Text Placeholder 2"/>
          <p:cNvSpPr>
            <a:spLocks noGrp="1"/>
          </p:cNvSpPr>
          <p:nvPr>
            <p:ph type="body" sz="quarter" idx="14"/>
          </p:nvPr>
        </p:nvSpPr>
        <p:spPr>
          <a:xfrm>
            <a:off x="367334" y="3343908"/>
            <a:ext cx="2605478" cy="506671"/>
          </a:xfrm>
        </p:spPr>
        <p:txBody>
          <a:bodyPr/>
          <a:lstStyle/>
          <a:p>
            <a:r>
              <a:rPr lang="en-GB" b="0" dirty="0" smtClean="0"/>
              <a:t>A river crossing</a:t>
            </a:r>
            <a:endParaRPr lang="en-GB" b="0" dirty="0"/>
          </a:p>
        </p:txBody>
      </p:sp>
      <p:sp>
        <p:nvSpPr>
          <p:cNvPr id="4" name="Text Placeholder 3"/>
          <p:cNvSpPr>
            <a:spLocks noGrp="1"/>
          </p:cNvSpPr>
          <p:nvPr>
            <p:ph type="body" sz="quarter" idx="13"/>
          </p:nvPr>
        </p:nvSpPr>
        <p:spPr/>
        <p:txBody>
          <a:bodyPr/>
          <a:lstStyle/>
          <a:p>
            <a:r>
              <a:rPr lang="en-GB" dirty="0"/>
              <a:t>Fulham?</a:t>
            </a:r>
          </a:p>
          <a:p>
            <a:endParaRPr lang="en-GB" dirty="0"/>
          </a:p>
        </p:txBody>
      </p:sp>
      <p:sp>
        <p:nvSpPr>
          <p:cNvPr id="5" name="Text Placeholder 4"/>
          <p:cNvSpPr>
            <a:spLocks noGrp="1"/>
          </p:cNvSpPr>
          <p:nvPr>
            <p:ph type="body" sz="quarter" idx="15"/>
          </p:nvPr>
        </p:nvSpPr>
        <p:spPr/>
        <p:txBody>
          <a:bodyPr/>
          <a:lstStyle/>
          <a:p>
            <a:r>
              <a:rPr lang="en-GB" dirty="0"/>
              <a:t>Why live at </a:t>
            </a:r>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2812" y="1496989"/>
            <a:ext cx="5596613" cy="4200508"/>
          </a:xfrm>
          <a:prstGeom prst="rect">
            <a:avLst/>
          </a:prstGeom>
        </p:spPr>
      </p:pic>
    </p:spTree>
    <p:extLst>
      <p:ext uri="{BB962C8B-B14F-4D97-AF65-F5344CB8AC3E}">
        <p14:creationId xmlns:p14="http://schemas.microsoft.com/office/powerpoint/2010/main" val="894508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Who lived at</a:t>
            </a:r>
            <a:endParaRPr lang="en-GB" dirty="0"/>
          </a:p>
        </p:txBody>
      </p:sp>
      <p:sp>
        <p:nvSpPr>
          <p:cNvPr id="3" name="Text Placeholder 2"/>
          <p:cNvSpPr>
            <a:spLocks noGrp="1"/>
          </p:cNvSpPr>
          <p:nvPr>
            <p:ph type="body" sz="quarter" idx="11"/>
          </p:nvPr>
        </p:nvSpPr>
        <p:spPr/>
        <p:txBody>
          <a:bodyPr/>
          <a:lstStyle/>
          <a:p>
            <a:r>
              <a:rPr lang="en-GB" dirty="0" smtClean="0"/>
              <a:t>Fulham Palace</a:t>
            </a:r>
            <a:endParaRPr lang="en-GB" dirty="0"/>
          </a:p>
        </p:txBody>
      </p:sp>
      <p:sp>
        <p:nvSpPr>
          <p:cNvPr id="4" name="Text Placeholder 3"/>
          <p:cNvSpPr>
            <a:spLocks noGrp="1"/>
          </p:cNvSpPr>
          <p:nvPr>
            <p:ph type="body" sz="quarter" idx="12"/>
          </p:nvPr>
        </p:nvSpPr>
        <p:spPr/>
        <p:txBody>
          <a:bodyPr/>
          <a:lstStyle/>
          <a:p>
            <a:r>
              <a:rPr lang="en-GB" dirty="0"/>
              <a:t>b</a:t>
            </a:r>
            <a:r>
              <a:rPr lang="en-GB" dirty="0" smtClean="0"/>
              <a:t>efore the Bishops?</a:t>
            </a: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7039" y="2150143"/>
            <a:ext cx="5490109" cy="2615602"/>
          </a:xfrm>
          <a:prstGeom prst="rect">
            <a:avLst/>
          </a:prstGeom>
        </p:spPr>
      </p:pic>
    </p:spTree>
    <p:extLst>
      <p:ext uri="{BB962C8B-B14F-4D97-AF65-F5344CB8AC3E}">
        <p14:creationId xmlns:p14="http://schemas.microsoft.com/office/powerpoint/2010/main" val="341800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5" name="Text Placeholder 4"/>
          <p:cNvSpPr>
            <a:spLocks noGrp="1"/>
          </p:cNvSpPr>
          <p:nvPr>
            <p:ph type="body" sz="quarter" idx="15"/>
          </p:nvPr>
        </p:nvSpPr>
        <p:spPr>
          <a:xfrm>
            <a:off x="528917" y="313898"/>
            <a:ext cx="5468033" cy="486591"/>
          </a:xfrm>
        </p:spPr>
        <p:txBody>
          <a:bodyPr/>
          <a:lstStyle/>
          <a:p>
            <a:r>
              <a:rPr lang="en-GB" dirty="0"/>
              <a:t>Welcome to </a:t>
            </a:r>
            <a:endParaRPr lang="en-GB" dirty="0" smtClean="0"/>
          </a:p>
          <a:p>
            <a:r>
              <a:rPr lang="en-GB" dirty="0" smtClean="0">
                <a:solidFill>
                  <a:schemeClr val="tx2"/>
                </a:solidFill>
              </a:rPr>
              <a:t>to Fulham Palace</a:t>
            </a:r>
          </a:p>
          <a:p>
            <a:endParaRPr lang="en-GB" dirty="0"/>
          </a:p>
        </p:txBody>
      </p:sp>
      <p:sp>
        <p:nvSpPr>
          <p:cNvPr id="6" name="Slide Number Placeholder 5"/>
          <p:cNvSpPr>
            <a:spLocks noGrp="1"/>
          </p:cNvSpPr>
          <p:nvPr>
            <p:ph type="sldNum" sz="quarter" idx="4"/>
          </p:nvPr>
        </p:nvSpPr>
        <p:spPr/>
        <p:txBody>
          <a:bodyPr/>
          <a:lstStyle/>
          <a:p>
            <a:fld id="{E030A885-9238-4FFA-8A60-512211DD311E}" type="slidenum">
              <a:rPr lang="en-GB" smtClean="0"/>
              <a:pPr/>
              <a:t>2</a:t>
            </a:fld>
            <a:endParaRPr lang="en-GB" dirty="0"/>
          </a:p>
        </p:txBody>
      </p:sp>
      <p:sp>
        <p:nvSpPr>
          <p:cNvPr id="8" name="TextBox 7"/>
          <p:cNvSpPr txBox="1"/>
          <p:nvPr/>
        </p:nvSpPr>
        <p:spPr>
          <a:xfrm>
            <a:off x="528917" y="1434728"/>
            <a:ext cx="7716658" cy="369332"/>
          </a:xfrm>
          <a:prstGeom prst="rect">
            <a:avLst/>
          </a:prstGeom>
          <a:noFill/>
        </p:spPr>
        <p:txBody>
          <a:bodyPr wrap="square" rtlCol="0">
            <a:spAutoFit/>
          </a:bodyPr>
          <a:lstStyle/>
          <a:p>
            <a:r>
              <a:rPr lang="en-GB" dirty="0"/>
              <a:t>Fulham Palace is just by the River Thames - has anyone visited here?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246" y="1953737"/>
            <a:ext cx="6947999" cy="4185616"/>
          </a:xfrm>
          <a:prstGeom prst="rect">
            <a:avLst/>
          </a:prstGeom>
        </p:spPr>
      </p:pic>
    </p:spTree>
    <p:extLst>
      <p:ext uri="{BB962C8B-B14F-4D97-AF65-F5344CB8AC3E}">
        <p14:creationId xmlns:p14="http://schemas.microsoft.com/office/powerpoint/2010/main" val="326670240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Text Placeholder 2"/>
          <p:cNvSpPr>
            <a:spLocks noGrp="1"/>
          </p:cNvSpPr>
          <p:nvPr>
            <p:ph type="body" sz="quarter" idx="14"/>
          </p:nvPr>
        </p:nvSpPr>
        <p:spPr>
          <a:xfrm>
            <a:off x="246459" y="2375737"/>
            <a:ext cx="2886376" cy="1664965"/>
          </a:xfrm>
        </p:spPr>
        <p:txBody>
          <a:bodyPr/>
          <a:lstStyle/>
          <a:p>
            <a:r>
              <a:rPr lang="en-US" b="0" dirty="0" smtClean="0">
                <a:solidFill>
                  <a:schemeClr val="tx1"/>
                </a:solidFill>
              </a:rPr>
              <a:t>A</a:t>
            </a:r>
            <a:r>
              <a:rPr lang="en-GB" b="0" dirty="0" err="1" smtClean="0">
                <a:solidFill>
                  <a:schemeClr val="tx1"/>
                </a:solidFill>
              </a:rPr>
              <a:t>rchaeologists</a:t>
            </a:r>
            <a:r>
              <a:rPr lang="en-GB" b="0" dirty="0" smtClean="0">
                <a:solidFill>
                  <a:schemeClr val="tx1"/>
                </a:solidFill>
              </a:rPr>
              <a:t> </a:t>
            </a:r>
            <a:r>
              <a:rPr lang="en-GB" b="0" dirty="0">
                <a:solidFill>
                  <a:schemeClr val="tx1"/>
                </a:solidFill>
              </a:rPr>
              <a:t>find objects left behind.</a:t>
            </a:r>
          </a:p>
          <a:p>
            <a:endParaRPr lang="en-GB" b="0" dirty="0">
              <a:solidFill>
                <a:schemeClr val="tx1"/>
              </a:solidFill>
            </a:endParaRPr>
          </a:p>
          <a:p>
            <a:r>
              <a:rPr lang="en-GB" b="0" dirty="0">
                <a:solidFill>
                  <a:schemeClr val="tx1"/>
                </a:solidFill>
              </a:rPr>
              <a:t>The objects are often found underground.</a:t>
            </a:r>
          </a:p>
        </p:txBody>
      </p:sp>
      <p:sp>
        <p:nvSpPr>
          <p:cNvPr id="4" name="Text Placeholder 3"/>
          <p:cNvSpPr>
            <a:spLocks noGrp="1"/>
          </p:cNvSpPr>
          <p:nvPr>
            <p:ph type="body" sz="quarter" idx="13"/>
          </p:nvPr>
        </p:nvSpPr>
        <p:spPr>
          <a:xfrm>
            <a:off x="398819" y="886709"/>
            <a:ext cx="5896878" cy="904377"/>
          </a:xfrm>
        </p:spPr>
        <p:txBody>
          <a:bodyPr/>
          <a:lstStyle/>
          <a:p>
            <a:r>
              <a:rPr lang="en-GB" dirty="0"/>
              <a:t>Look for underground clues!</a:t>
            </a:r>
          </a:p>
        </p:txBody>
      </p:sp>
      <p:sp>
        <p:nvSpPr>
          <p:cNvPr id="5" name="Text Placeholder 4"/>
          <p:cNvSpPr>
            <a:spLocks noGrp="1"/>
          </p:cNvSpPr>
          <p:nvPr>
            <p:ph type="body" sz="quarter" idx="15"/>
          </p:nvPr>
        </p:nvSpPr>
        <p:spPr>
          <a:xfrm>
            <a:off x="398819" y="417575"/>
            <a:ext cx="5468033" cy="853370"/>
          </a:xfrm>
        </p:spPr>
        <p:txBody>
          <a:bodyPr/>
          <a:lstStyle/>
          <a:p>
            <a:r>
              <a:rPr lang="en-GB" dirty="0"/>
              <a:t>Who else lived at Fulham?</a:t>
            </a:r>
          </a:p>
        </p:txBody>
      </p:sp>
      <p:sp>
        <p:nvSpPr>
          <p:cNvPr id="6" name="Slide Number Placeholder 5"/>
          <p:cNvSpPr>
            <a:spLocks noGrp="1"/>
          </p:cNvSpPr>
          <p:nvPr>
            <p:ph type="sldNum" sz="quarter" idx="4"/>
          </p:nvPr>
        </p:nvSpPr>
        <p:spPr/>
        <p:txBody>
          <a:bodyPr/>
          <a:lstStyle/>
          <a:p>
            <a:fld id="{E030A885-9238-4FFA-8A60-512211DD311E}" type="slidenum">
              <a:rPr lang="en-GB" smtClean="0"/>
              <a:pPr/>
              <a:t>20</a:t>
            </a:fld>
            <a:endParaRPr lang="en-GB"/>
          </a:p>
        </p:txBody>
      </p:sp>
      <p:sp>
        <p:nvSpPr>
          <p:cNvPr id="7" name="Text Placeholder 2"/>
          <p:cNvSpPr txBox="1">
            <a:spLocks/>
          </p:cNvSpPr>
          <p:nvPr/>
        </p:nvSpPr>
        <p:spPr>
          <a:xfrm>
            <a:off x="3716123" y="5501758"/>
            <a:ext cx="5056402" cy="787918"/>
          </a:xfrm>
          <a:prstGeom prst="rect">
            <a:avLst/>
          </a:prstGeom>
        </p:spPr>
        <p:txBody>
          <a:bodyPr vert="horz"/>
          <a:lstStyle>
            <a:lvl1pPr marL="0" indent="0" algn="l" defTabSz="457200" rtl="0" eaLnBrk="1" latinLnBrk="0" hangingPunct="1">
              <a:spcBef>
                <a:spcPct val="20000"/>
              </a:spcBef>
              <a:buFont typeface="Arial"/>
              <a:buNone/>
              <a:defRPr sz="2400" b="1" kern="1200">
                <a:solidFill>
                  <a:srgbClr val="404040"/>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spcBef>
                <a:spcPts val="0"/>
              </a:spcBef>
              <a:defRPr/>
            </a:pPr>
            <a:endParaRPr lang="en-GB" sz="1200" b="0" u="sng" dirty="0">
              <a:solidFill>
                <a:schemeClr val="tx1"/>
              </a:solidFill>
            </a:endParaRPr>
          </a:p>
        </p:txBody>
      </p:sp>
      <p:pic>
        <p:nvPicPr>
          <p:cNvPr id="8" name="Picture 7">
            <a:extLst>
              <a:ext uri="{FF2B5EF4-FFF2-40B4-BE49-F238E27FC236}">
                <a16:creationId xmlns:a16="http://schemas.microsoft.com/office/drawing/2014/main" id="{ABFB2BC0-AFC3-4927-84AD-3F7AA2263B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3710" y="1956323"/>
            <a:ext cx="5621959" cy="3813855"/>
          </a:xfrm>
          <a:prstGeom prst="rect">
            <a:avLst/>
          </a:prstGeom>
        </p:spPr>
      </p:pic>
    </p:spTree>
    <p:extLst>
      <p:ext uri="{BB962C8B-B14F-4D97-AF65-F5344CB8AC3E}">
        <p14:creationId xmlns:p14="http://schemas.microsoft.com/office/powerpoint/2010/main" val="6627664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Text Placeholder 2"/>
          <p:cNvSpPr>
            <a:spLocks noGrp="1"/>
          </p:cNvSpPr>
          <p:nvPr>
            <p:ph type="body" sz="quarter" idx="14"/>
          </p:nvPr>
        </p:nvSpPr>
        <p:spPr>
          <a:xfrm>
            <a:off x="367334" y="3379714"/>
            <a:ext cx="2895600" cy="929725"/>
          </a:xfrm>
        </p:spPr>
        <p:txBody>
          <a:bodyPr/>
          <a:lstStyle/>
          <a:p>
            <a:r>
              <a:rPr lang="en-US" b="0" dirty="0">
                <a:solidFill>
                  <a:schemeClr val="tx1"/>
                </a:solidFill>
              </a:rPr>
              <a:t>A</a:t>
            </a:r>
            <a:r>
              <a:rPr lang="en-GB" b="0" dirty="0">
                <a:solidFill>
                  <a:schemeClr val="tx1"/>
                </a:solidFill>
              </a:rPr>
              <a:t> sharp stone tool</a:t>
            </a:r>
          </a:p>
          <a:p>
            <a:endParaRPr lang="en-GB" b="0" dirty="0">
              <a:solidFill>
                <a:schemeClr val="tx1"/>
              </a:solidFill>
            </a:endParaRPr>
          </a:p>
        </p:txBody>
      </p:sp>
      <p:sp>
        <p:nvSpPr>
          <p:cNvPr id="4" name="Text Placeholder 3"/>
          <p:cNvSpPr>
            <a:spLocks noGrp="1"/>
          </p:cNvSpPr>
          <p:nvPr>
            <p:ph type="body" sz="quarter" idx="13"/>
          </p:nvPr>
        </p:nvSpPr>
        <p:spPr>
          <a:xfrm>
            <a:off x="398819" y="917570"/>
            <a:ext cx="5468033" cy="481264"/>
          </a:xfrm>
        </p:spPr>
        <p:txBody>
          <a:bodyPr/>
          <a:lstStyle/>
          <a:p>
            <a:r>
              <a:rPr lang="en-GB" dirty="0"/>
              <a:t>left this behind?</a:t>
            </a:r>
          </a:p>
        </p:txBody>
      </p:sp>
      <p:sp>
        <p:nvSpPr>
          <p:cNvPr id="5" name="Text Placeholder 4"/>
          <p:cNvSpPr>
            <a:spLocks noGrp="1"/>
          </p:cNvSpPr>
          <p:nvPr>
            <p:ph type="body" sz="quarter" idx="15"/>
          </p:nvPr>
        </p:nvSpPr>
        <p:spPr>
          <a:xfrm>
            <a:off x="398819" y="417575"/>
            <a:ext cx="5468033" cy="929725"/>
          </a:xfrm>
        </p:spPr>
        <p:txBody>
          <a:bodyPr/>
          <a:lstStyle/>
          <a:p>
            <a:r>
              <a:rPr lang="en-GB" dirty="0"/>
              <a:t>Who</a:t>
            </a:r>
          </a:p>
        </p:txBody>
      </p:sp>
      <p:sp>
        <p:nvSpPr>
          <p:cNvPr id="6" name="Slide Number Placeholder 5"/>
          <p:cNvSpPr>
            <a:spLocks noGrp="1"/>
          </p:cNvSpPr>
          <p:nvPr>
            <p:ph type="sldNum" sz="quarter" idx="4"/>
          </p:nvPr>
        </p:nvSpPr>
        <p:spPr/>
        <p:txBody>
          <a:bodyPr/>
          <a:lstStyle/>
          <a:p>
            <a:fld id="{E030A885-9238-4FFA-8A60-512211DD311E}" type="slidenum">
              <a:rPr lang="en-GB" smtClean="0"/>
              <a:pPr/>
              <a:t>21</a:t>
            </a:fld>
            <a:endParaRPr lang="en-GB"/>
          </a:p>
        </p:txBody>
      </p:sp>
      <p:pic>
        <p:nvPicPr>
          <p:cNvPr id="8" name="Picture 7">
            <a:extLst>
              <a:ext uri="{FF2B5EF4-FFF2-40B4-BE49-F238E27FC236}">
                <a16:creationId xmlns:a16="http://schemas.microsoft.com/office/drawing/2014/main" id="{E9C2D8FD-D40F-42D4-97C8-519F71FD5E8E}"/>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262934" y="1719365"/>
            <a:ext cx="5598000" cy="4197600"/>
          </a:xfrm>
          <a:prstGeom prst="rect">
            <a:avLst/>
          </a:prstGeom>
        </p:spPr>
      </p:pic>
    </p:spTree>
    <p:extLst>
      <p:ext uri="{BB962C8B-B14F-4D97-AF65-F5344CB8AC3E}">
        <p14:creationId xmlns:p14="http://schemas.microsoft.com/office/powerpoint/2010/main" val="381210633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Text Placeholder 2"/>
          <p:cNvSpPr>
            <a:spLocks noGrp="1"/>
          </p:cNvSpPr>
          <p:nvPr>
            <p:ph type="body" sz="quarter" idx="14"/>
          </p:nvPr>
        </p:nvSpPr>
        <p:spPr>
          <a:xfrm>
            <a:off x="398819" y="3488267"/>
            <a:ext cx="1892242" cy="661086"/>
          </a:xfrm>
        </p:spPr>
        <p:txBody>
          <a:bodyPr/>
          <a:lstStyle/>
          <a:p>
            <a:r>
              <a:rPr lang="en-US" b="0" dirty="0">
                <a:solidFill>
                  <a:schemeClr val="tx1"/>
                </a:solidFill>
              </a:rPr>
              <a:t>A coin</a:t>
            </a:r>
          </a:p>
          <a:p>
            <a:endParaRPr lang="en-US" b="0" dirty="0">
              <a:solidFill>
                <a:schemeClr val="tx1"/>
              </a:solidFill>
            </a:endParaRPr>
          </a:p>
        </p:txBody>
      </p:sp>
      <p:sp>
        <p:nvSpPr>
          <p:cNvPr id="4" name="Text Placeholder 3"/>
          <p:cNvSpPr>
            <a:spLocks noGrp="1"/>
          </p:cNvSpPr>
          <p:nvPr>
            <p:ph type="body" sz="quarter" idx="13"/>
          </p:nvPr>
        </p:nvSpPr>
        <p:spPr>
          <a:xfrm>
            <a:off x="398819" y="923713"/>
            <a:ext cx="5468033" cy="481264"/>
          </a:xfrm>
        </p:spPr>
        <p:txBody>
          <a:bodyPr/>
          <a:lstStyle/>
          <a:p>
            <a:r>
              <a:rPr lang="en-GB" dirty="0"/>
              <a:t>left this behind?</a:t>
            </a:r>
          </a:p>
        </p:txBody>
      </p:sp>
      <p:sp>
        <p:nvSpPr>
          <p:cNvPr id="5" name="Text Placeholder 4"/>
          <p:cNvSpPr>
            <a:spLocks noGrp="1"/>
          </p:cNvSpPr>
          <p:nvPr>
            <p:ph type="body" sz="quarter" idx="15"/>
          </p:nvPr>
        </p:nvSpPr>
        <p:spPr>
          <a:xfrm>
            <a:off x="398819" y="417575"/>
            <a:ext cx="5468033" cy="929725"/>
          </a:xfrm>
        </p:spPr>
        <p:txBody>
          <a:bodyPr/>
          <a:lstStyle/>
          <a:p>
            <a:r>
              <a:rPr lang="en-GB" dirty="0"/>
              <a:t>Who</a:t>
            </a:r>
          </a:p>
        </p:txBody>
      </p:sp>
      <p:sp>
        <p:nvSpPr>
          <p:cNvPr id="6" name="Slide Number Placeholder 5"/>
          <p:cNvSpPr>
            <a:spLocks noGrp="1"/>
          </p:cNvSpPr>
          <p:nvPr>
            <p:ph type="sldNum" sz="quarter" idx="4"/>
          </p:nvPr>
        </p:nvSpPr>
        <p:spPr/>
        <p:txBody>
          <a:bodyPr/>
          <a:lstStyle/>
          <a:p>
            <a:fld id="{E030A885-9238-4FFA-8A60-512211DD311E}" type="slidenum">
              <a:rPr lang="en-GB" smtClean="0"/>
              <a:pPr/>
              <a:t>22</a:t>
            </a:fld>
            <a:endParaRPr lang="en-GB"/>
          </a:p>
        </p:txBody>
      </p:sp>
      <p:pic>
        <p:nvPicPr>
          <p:cNvPr id="7" name="Picture 6"/>
          <p:cNvPicPr>
            <a:picLocks/>
          </p:cNvPicPr>
          <p:nvPr/>
        </p:nvPicPr>
        <p:blipFill>
          <a:blip r:embed="rId3" cstate="email">
            <a:extLst>
              <a:ext uri="{28A0092B-C50C-407E-A947-70E740481C1C}">
                <a14:useLocalDpi xmlns:a14="http://schemas.microsoft.com/office/drawing/2010/main"/>
              </a:ext>
            </a:extLst>
          </a:blip>
          <a:stretch>
            <a:fillRect/>
          </a:stretch>
        </p:blipFill>
        <p:spPr>
          <a:xfrm>
            <a:off x="3174525" y="1691171"/>
            <a:ext cx="5598000" cy="4197600"/>
          </a:xfrm>
          <a:prstGeom prst="rect">
            <a:avLst/>
          </a:prstGeom>
        </p:spPr>
      </p:pic>
    </p:spTree>
    <p:extLst>
      <p:ext uri="{BB962C8B-B14F-4D97-AF65-F5344CB8AC3E}">
        <p14:creationId xmlns:p14="http://schemas.microsoft.com/office/powerpoint/2010/main" val="30360547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Text Placeholder 2"/>
          <p:cNvSpPr>
            <a:spLocks noGrp="1"/>
          </p:cNvSpPr>
          <p:nvPr>
            <p:ph type="body" sz="quarter" idx="14"/>
          </p:nvPr>
        </p:nvSpPr>
        <p:spPr>
          <a:xfrm>
            <a:off x="398819" y="2742753"/>
            <a:ext cx="2493371" cy="1747359"/>
          </a:xfrm>
        </p:spPr>
        <p:txBody>
          <a:bodyPr/>
          <a:lstStyle/>
          <a:p>
            <a:r>
              <a:rPr lang="en-GB" b="0" dirty="0">
                <a:solidFill>
                  <a:schemeClr val="tx1"/>
                </a:solidFill>
              </a:rPr>
              <a:t>A </a:t>
            </a:r>
            <a:r>
              <a:rPr lang="en-GB" b="0" dirty="0" err="1" smtClean="0">
                <a:solidFill>
                  <a:schemeClr val="tx1"/>
                </a:solidFill>
              </a:rPr>
              <a:t>teetotum</a:t>
            </a:r>
            <a:r>
              <a:rPr lang="en-GB" b="0" dirty="0" smtClean="0">
                <a:solidFill>
                  <a:schemeClr val="tx1"/>
                </a:solidFill>
              </a:rPr>
              <a:t> - these were </a:t>
            </a:r>
            <a:r>
              <a:rPr lang="en-GB" b="0" dirty="0">
                <a:solidFill>
                  <a:schemeClr val="tx1"/>
                </a:solidFill>
              </a:rPr>
              <a:t>used like dice in games</a:t>
            </a:r>
          </a:p>
          <a:p>
            <a:endParaRPr lang="en-GB" b="0" dirty="0">
              <a:solidFill>
                <a:schemeClr val="tx1"/>
              </a:solidFill>
            </a:endParaRPr>
          </a:p>
          <a:p>
            <a:endParaRPr lang="en-GB" b="0" dirty="0">
              <a:solidFill>
                <a:schemeClr val="tx1"/>
              </a:solidFill>
            </a:endParaRPr>
          </a:p>
        </p:txBody>
      </p:sp>
      <p:sp>
        <p:nvSpPr>
          <p:cNvPr id="4" name="Text Placeholder 3"/>
          <p:cNvSpPr>
            <a:spLocks noGrp="1"/>
          </p:cNvSpPr>
          <p:nvPr>
            <p:ph type="body" sz="quarter" idx="13"/>
          </p:nvPr>
        </p:nvSpPr>
        <p:spPr>
          <a:xfrm>
            <a:off x="398819" y="941035"/>
            <a:ext cx="5468033" cy="481264"/>
          </a:xfrm>
        </p:spPr>
        <p:txBody>
          <a:bodyPr/>
          <a:lstStyle/>
          <a:p>
            <a:r>
              <a:rPr lang="en-GB" dirty="0"/>
              <a:t>left this behind?</a:t>
            </a:r>
          </a:p>
        </p:txBody>
      </p:sp>
      <p:sp>
        <p:nvSpPr>
          <p:cNvPr id="5" name="Text Placeholder 4"/>
          <p:cNvSpPr>
            <a:spLocks noGrp="1"/>
          </p:cNvSpPr>
          <p:nvPr>
            <p:ph type="body" sz="quarter" idx="15"/>
          </p:nvPr>
        </p:nvSpPr>
        <p:spPr>
          <a:xfrm>
            <a:off x="398819" y="417575"/>
            <a:ext cx="5468033" cy="929725"/>
          </a:xfrm>
        </p:spPr>
        <p:txBody>
          <a:bodyPr/>
          <a:lstStyle/>
          <a:p>
            <a:r>
              <a:rPr lang="en-GB" dirty="0"/>
              <a:t>Who</a:t>
            </a:r>
          </a:p>
        </p:txBody>
      </p:sp>
      <p:sp>
        <p:nvSpPr>
          <p:cNvPr id="6" name="Slide Number Placeholder 5"/>
          <p:cNvSpPr>
            <a:spLocks noGrp="1"/>
          </p:cNvSpPr>
          <p:nvPr>
            <p:ph type="sldNum" sz="quarter" idx="4"/>
          </p:nvPr>
        </p:nvSpPr>
        <p:spPr/>
        <p:txBody>
          <a:bodyPr/>
          <a:lstStyle/>
          <a:p>
            <a:fld id="{E030A885-9238-4FFA-8A60-512211DD311E}" type="slidenum">
              <a:rPr lang="en-GB" smtClean="0"/>
              <a:pPr/>
              <a:t>23</a:t>
            </a:fld>
            <a:endParaRPr lang="en-GB"/>
          </a:p>
        </p:txBody>
      </p:sp>
      <p:pic>
        <p:nvPicPr>
          <p:cNvPr id="8" name="Picture 7">
            <a:extLst>
              <a:ext uri="{FF2B5EF4-FFF2-40B4-BE49-F238E27FC236}">
                <a16:creationId xmlns:a16="http://schemas.microsoft.com/office/drawing/2014/main" id="{15140E3D-FD92-4A6D-8B6E-3D487F36E1F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174525" y="1719365"/>
            <a:ext cx="5598000" cy="4197600"/>
          </a:xfrm>
          <a:prstGeom prst="rect">
            <a:avLst/>
          </a:prstGeom>
        </p:spPr>
      </p:pic>
    </p:spTree>
    <p:extLst>
      <p:ext uri="{BB962C8B-B14F-4D97-AF65-F5344CB8AC3E}">
        <p14:creationId xmlns:p14="http://schemas.microsoft.com/office/powerpoint/2010/main" val="110179325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Text Placeholder 2"/>
          <p:cNvSpPr>
            <a:spLocks noGrp="1"/>
          </p:cNvSpPr>
          <p:nvPr>
            <p:ph type="body" sz="quarter" idx="14"/>
          </p:nvPr>
        </p:nvSpPr>
        <p:spPr>
          <a:xfrm>
            <a:off x="367334" y="3411190"/>
            <a:ext cx="2341225" cy="994662"/>
          </a:xfrm>
        </p:spPr>
        <p:txBody>
          <a:bodyPr/>
          <a:lstStyle/>
          <a:p>
            <a:r>
              <a:rPr lang="en-GB" b="0" dirty="0">
                <a:solidFill>
                  <a:schemeClr val="tx1"/>
                </a:solidFill>
              </a:rPr>
              <a:t>The bones of a dog</a:t>
            </a:r>
          </a:p>
          <a:p>
            <a:endParaRPr lang="en-GB" b="0" dirty="0">
              <a:solidFill>
                <a:schemeClr val="tx1"/>
              </a:solidFill>
            </a:endParaRPr>
          </a:p>
          <a:p>
            <a:endParaRPr lang="en-GB" b="0" dirty="0">
              <a:solidFill>
                <a:schemeClr val="tx1"/>
              </a:solidFill>
            </a:endParaRPr>
          </a:p>
          <a:p>
            <a:endParaRPr lang="en-GB" b="0" dirty="0">
              <a:solidFill>
                <a:schemeClr val="tx1"/>
              </a:solidFill>
            </a:endParaRPr>
          </a:p>
        </p:txBody>
      </p:sp>
      <p:sp>
        <p:nvSpPr>
          <p:cNvPr id="4" name="Text Placeholder 3"/>
          <p:cNvSpPr>
            <a:spLocks noGrp="1"/>
          </p:cNvSpPr>
          <p:nvPr>
            <p:ph type="body" sz="quarter" idx="13"/>
          </p:nvPr>
        </p:nvSpPr>
        <p:spPr>
          <a:xfrm>
            <a:off x="398819" y="882437"/>
            <a:ext cx="5468033" cy="481264"/>
          </a:xfrm>
        </p:spPr>
        <p:txBody>
          <a:bodyPr/>
          <a:lstStyle/>
          <a:p>
            <a:r>
              <a:rPr lang="en-GB" dirty="0"/>
              <a:t>left this behind?</a:t>
            </a:r>
          </a:p>
        </p:txBody>
      </p:sp>
      <p:sp>
        <p:nvSpPr>
          <p:cNvPr id="5" name="Text Placeholder 4"/>
          <p:cNvSpPr>
            <a:spLocks noGrp="1"/>
          </p:cNvSpPr>
          <p:nvPr>
            <p:ph type="body" sz="quarter" idx="15"/>
          </p:nvPr>
        </p:nvSpPr>
        <p:spPr>
          <a:xfrm>
            <a:off x="398819" y="417575"/>
            <a:ext cx="5468033" cy="929725"/>
          </a:xfrm>
        </p:spPr>
        <p:txBody>
          <a:bodyPr/>
          <a:lstStyle/>
          <a:p>
            <a:r>
              <a:rPr lang="en-GB" dirty="0"/>
              <a:t>Who</a:t>
            </a:r>
          </a:p>
        </p:txBody>
      </p:sp>
      <p:sp>
        <p:nvSpPr>
          <p:cNvPr id="6" name="Slide Number Placeholder 5"/>
          <p:cNvSpPr>
            <a:spLocks noGrp="1"/>
          </p:cNvSpPr>
          <p:nvPr>
            <p:ph type="sldNum" sz="quarter" idx="4"/>
          </p:nvPr>
        </p:nvSpPr>
        <p:spPr/>
        <p:txBody>
          <a:bodyPr/>
          <a:lstStyle/>
          <a:p>
            <a:fld id="{E030A885-9238-4FFA-8A60-512211DD311E}" type="slidenum">
              <a:rPr lang="en-GB" smtClean="0"/>
              <a:pPr/>
              <a:t>24</a:t>
            </a:fld>
            <a:endParaRPr lang="en-GB"/>
          </a:p>
        </p:txBody>
      </p:sp>
      <p:pic>
        <p:nvPicPr>
          <p:cNvPr id="8" name="Picture 7">
            <a:extLst>
              <a:ext uri="{FF2B5EF4-FFF2-40B4-BE49-F238E27FC236}">
                <a16:creationId xmlns:a16="http://schemas.microsoft.com/office/drawing/2014/main" id="{D2BF1BD1-73AB-4B06-B0CC-191CCCAC2F9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174525" y="1809721"/>
            <a:ext cx="5598000" cy="4197600"/>
          </a:xfrm>
          <a:prstGeom prst="rect">
            <a:avLst/>
          </a:prstGeom>
        </p:spPr>
      </p:pic>
    </p:spTree>
    <p:extLst>
      <p:ext uri="{BB962C8B-B14F-4D97-AF65-F5344CB8AC3E}">
        <p14:creationId xmlns:p14="http://schemas.microsoft.com/office/powerpoint/2010/main" val="114871724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Text Placeholder 2"/>
          <p:cNvSpPr>
            <a:spLocks noGrp="1"/>
          </p:cNvSpPr>
          <p:nvPr>
            <p:ph type="body" sz="quarter" idx="14"/>
          </p:nvPr>
        </p:nvSpPr>
        <p:spPr>
          <a:xfrm>
            <a:off x="398819" y="1543166"/>
            <a:ext cx="7935884" cy="4746509"/>
          </a:xfrm>
        </p:spPr>
        <p:txBody>
          <a:bodyPr/>
          <a:lstStyle/>
          <a:p>
            <a:r>
              <a:rPr lang="en-GB" sz="2800" b="0" dirty="0">
                <a:solidFill>
                  <a:schemeClr val="tx1"/>
                </a:solidFill>
              </a:rPr>
              <a:t>People from the past leave many </a:t>
            </a:r>
            <a:r>
              <a:rPr lang="en-GB" sz="2800" b="0" dirty="0" smtClean="0">
                <a:solidFill>
                  <a:schemeClr val="tx1"/>
                </a:solidFill>
              </a:rPr>
              <a:t>clues: </a:t>
            </a:r>
            <a:endParaRPr lang="en-GB" sz="2800" b="0" dirty="0">
              <a:solidFill>
                <a:schemeClr val="tx1"/>
              </a:solidFill>
            </a:endParaRPr>
          </a:p>
          <a:p>
            <a:endParaRPr lang="en-GB" sz="2800" b="0" dirty="0">
              <a:solidFill>
                <a:schemeClr val="tx1"/>
              </a:solidFill>
            </a:endParaRPr>
          </a:p>
          <a:p>
            <a:pPr marL="457200" indent="-457200">
              <a:buFontTx/>
              <a:buChar char="-"/>
            </a:pPr>
            <a:r>
              <a:rPr lang="en-GB" sz="2800" b="0" dirty="0">
                <a:solidFill>
                  <a:schemeClr val="tx1"/>
                </a:solidFill>
              </a:rPr>
              <a:t>Coins </a:t>
            </a:r>
          </a:p>
          <a:p>
            <a:pPr marL="457200" indent="-457200">
              <a:buFontTx/>
              <a:buChar char="-"/>
            </a:pPr>
            <a:r>
              <a:rPr lang="en-GB" sz="2800" b="0" dirty="0">
                <a:solidFill>
                  <a:schemeClr val="tx1"/>
                </a:solidFill>
              </a:rPr>
              <a:t>Bones</a:t>
            </a:r>
          </a:p>
          <a:p>
            <a:pPr marL="457200" indent="-457200">
              <a:buFontTx/>
              <a:buChar char="-"/>
            </a:pPr>
            <a:r>
              <a:rPr lang="en-GB" sz="2800" b="0" dirty="0">
                <a:solidFill>
                  <a:schemeClr val="tx1"/>
                </a:solidFill>
              </a:rPr>
              <a:t>Buildings</a:t>
            </a:r>
          </a:p>
          <a:p>
            <a:endParaRPr lang="en-GB" sz="2800" b="0" dirty="0">
              <a:solidFill>
                <a:schemeClr val="tx1"/>
              </a:solidFill>
            </a:endParaRPr>
          </a:p>
          <a:p>
            <a:pPr marL="457200" indent="-457200">
              <a:buFontTx/>
              <a:buChar char="-"/>
            </a:pPr>
            <a:endParaRPr lang="en-GB" sz="2800" b="0" dirty="0">
              <a:solidFill>
                <a:schemeClr val="tx1"/>
              </a:solidFill>
            </a:endParaRPr>
          </a:p>
          <a:p>
            <a:r>
              <a:rPr lang="en-GB" sz="2800" b="0" dirty="0">
                <a:solidFill>
                  <a:schemeClr val="tx1"/>
                </a:solidFill>
              </a:rPr>
              <a:t>We </a:t>
            </a:r>
            <a:r>
              <a:rPr lang="en-GB" sz="2800" b="0" dirty="0" smtClean="0">
                <a:solidFill>
                  <a:schemeClr val="tx1"/>
                </a:solidFill>
              </a:rPr>
              <a:t>are still missing </a:t>
            </a:r>
            <a:r>
              <a:rPr lang="en-GB" sz="2800" b="0" dirty="0">
                <a:solidFill>
                  <a:schemeClr val="tx1"/>
                </a:solidFill>
              </a:rPr>
              <a:t>one big clue…</a:t>
            </a:r>
          </a:p>
          <a:p>
            <a:r>
              <a:rPr lang="en-GB" sz="2800" b="0" dirty="0">
                <a:solidFill>
                  <a:schemeClr val="tx1"/>
                </a:solidFill>
              </a:rPr>
              <a:t>	</a:t>
            </a:r>
          </a:p>
        </p:txBody>
      </p:sp>
      <p:sp>
        <p:nvSpPr>
          <p:cNvPr id="4" name="Text Placeholder 3"/>
          <p:cNvSpPr>
            <a:spLocks noGrp="1"/>
          </p:cNvSpPr>
          <p:nvPr>
            <p:ph type="body" sz="quarter" idx="13"/>
          </p:nvPr>
        </p:nvSpPr>
        <p:spPr/>
        <p:txBody>
          <a:bodyPr/>
          <a:lstStyle/>
          <a:p>
            <a:r>
              <a:rPr lang="en-GB" dirty="0"/>
              <a:t>Clues</a:t>
            </a:r>
          </a:p>
        </p:txBody>
      </p:sp>
      <p:sp>
        <p:nvSpPr>
          <p:cNvPr id="5" name="Text Placeholder 4"/>
          <p:cNvSpPr>
            <a:spLocks noGrp="1"/>
          </p:cNvSpPr>
          <p:nvPr>
            <p:ph type="body" sz="quarter" idx="15"/>
          </p:nvPr>
        </p:nvSpPr>
        <p:spPr/>
        <p:txBody>
          <a:bodyPr/>
          <a:lstStyle/>
          <a:p>
            <a:r>
              <a:rPr lang="en-GB" dirty="0"/>
              <a:t>Missing </a:t>
            </a:r>
          </a:p>
        </p:txBody>
      </p:sp>
      <p:sp>
        <p:nvSpPr>
          <p:cNvPr id="6" name="Slide Number Placeholder 5"/>
          <p:cNvSpPr>
            <a:spLocks noGrp="1"/>
          </p:cNvSpPr>
          <p:nvPr>
            <p:ph type="sldNum" sz="quarter" idx="4"/>
          </p:nvPr>
        </p:nvSpPr>
        <p:spPr/>
        <p:txBody>
          <a:bodyPr/>
          <a:lstStyle/>
          <a:p>
            <a:fld id="{E030A885-9238-4FFA-8A60-512211DD311E}" type="slidenum">
              <a:rPr lang="en-GB" smtClean="0"/>
              <a:pPr/>
              <a:t>25</a:t>
            </a:fld>
            <a:endParaRPr lang="en-GB"/>
          </a:p>
        </p:txBody>
      </p:sp>
      <p:pic>
        <p:nvPicPr>
          <p:cNvPr id="7" name="Picture 6">
            <a:extLst>
              <a:ext uri="{FF2B5EF4-FFF2-40B4-BE49-F238E27FC236}">
                <a16:creationId xmlns:a16="http://schemas.microsoft.com/office/drawing/2014/main" id="{F6FD8F10-AF16-4F45-8C87-68A7D939CF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62934" y="2248630"/>
            <a:ext cx="4376357" cy="2695937"/>
          </a:xfrm>
          <a:prstGeom prst="rect">
            <a:avLst/>
          </a:prstGeom>
        </p:spPr>
      </p:pic>
    </p:spTree>
    <p:extLst>
      <p:ext uri="{BB962C8B-B14F-4D97-AF65-F5344CB8AC3E}">
        <p14:creationId xmlns:p14="http://schemas.microsoft.com/office/powerpoint/2010/main" val="8427909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235409" y="3384046"/>
            <a:ext cx="2534019" cy="744030"/>
          </a:xfrm>
        </p:spPr>
        <p:txBody>
          <a:bodyPr/>
          <a:lstStyle/>
          <a:p>
            <a:r>
              <a:rPr lang="en-GB" dirty="0" smtClean="0"/>
              <a:t>VOICES</a:t>
            </a:r>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7574" y="1087618"/>
            <a:ext cx="2670279" cy="189602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9763" y="4128076"/>
            <a:ext cx="2603218" cy="205453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7853" y="5155341"/>
            <a:ext cx="1292989" cy="1162815"/>
          </a:xfrm>
          <a:prstGeom prst="rect">
            <a:avLst/>
          </a:prstGeom>
        </p:spPr>
      </p:pic>
    </p:spTree>
    <p:extLst>
      <p:ext uri="{BB962C8B-B14F-4D97-AF65-F5344CB8AC3E}">
        <p14:creationId xmlns:p14="http://schemas.microsoft.com/office/powerpoint/2010/main" val="2393062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3" name="Text Placeholder 2"/>
          <p:cNvSpPr>
            <a:spLocks noGrp="1"/>
          </p:cNvSpPr>
          <p:nvPr>
            <p:ph type="body" sz="quarter" idx="14"/>
          </p:nvPr>
        </p:nvSpPr>
        <p:spPr>
          <a:xfrm>
            <a:off x="398819" y="2956524"/>
            <a:ext cx="5098306" cy="1753769"/>
          </a:xfrm>
        </p:spPr>
        <p:txBody>
          <a:bodyPr/>
          <a:lstStyle/>
          <a:p>
            <a:r>
              <a:rPr lang="en-GB" b="0" dirty="0" smtClean="0"/>
              <a:t>What voices do you hear now?</a:t>
            </a:r>
          </a:p>
          <a:p>
            <a:endParaRPr lang="en-GB" b="0" dirty="0"/>
          </a:p>
          <a:p>
            <a:r>
              <a:rPr lang="en-GB" b="0" dirty="0" smtClean="0"/>
              <a:t>What are they saying?</a:t>
            </a:r>
            <a:endParaRPr lang="en-GB" b="0" dirty="0"/>
          </a:p>
        </p:txBody>
      </p:sp>
      <p:sp>
        <p:nvSpPr>
          <p:cNvPr id="4" name="Text Placeholder 3"/>
          <p:cNvSpPr>
            <a:spLocks noGrp="1"/>
          </p:cNvSpPr>
          <p:nvPr>
            <p:ph type="body" sz="quarter" idx="13"/>
          </p:nvPr>
        </p:nvSpPr>
        <p:spPr/>
        <p:txBody>
          <a:bodyPr/>
          <a:lstStyle/>
          <a:p>
            <a:r>
              <a:rPr lang="en-GB" dirty="0"/>
              <a:t>m</a:t>
            </a:r>
            <a:r>
              <a:rPr lang="en-GB" dirty="0" smtClean="0"/>
              <a:t>oment and listen…</a:t>
            </a:r>
            <a:endParaRPr lang="en-GB" dirty="0"/>
          </a:p>
        </p:txBody>
      </p:sp>
      <p:sp>
        <p:nvSpPr>
          <p:cNvPr id="5" name="Text Placeholder 4"/>
          <p:cNvSpPr>
            <a:spLocks noGrp="1"/>
          </p:cNvSpPr>
          <p:nvPr>
            <p:ph type="body" sz="quarter" idx="15"/>
          </p:nvPr>
        </p:nvSpPr>
        <p:spPr/>
        <p:txBody>
          <a:bodyPr/>
          <a:lstStyle/>
          <a:p>
            <a:r>
              <a:rPr lang="en-GB" dirty="0" smtClean="0"/>
              <a:t>Let’s take a</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0521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4" name="Text Placeholder 3"/>
          <p:cNvSpPr>
            <a:spLocks noGrp="1"/>
          </p:cNvSpPr>
          <p:nvPr>
            <p:ph type="body" sz="quarter" idx="13"/>
          </p:nvPr>
        </p:nvSpPr>
        <p:spPr/>
        <p:txBody>
          <a:bodyPr/>
          <a:lstStyle/>
          <a:p>
            <a:r>
              <a:rPr lang="en-GB" dirty="0" smtClean="0"/>
              <a:t>What would they say?</a:t>
            </a:r>
            <a:endParaRPr lang="en-GB" dirty="0"/>
          </a:p>
        </p:txBody>
      </p:sp>
      <p:sp>
        <p:nvSpPr>
          <p:cNvPr id="5" name="Text Placeholder 4"/>
          <p:cNvSpPr>
            <a:spLocks noGrp="1"/>
          </p:cNvSpPr>
          <p:nvPr>
            <p:ph type="body" sz="quarter" idx="15"/>
          </p:nvPr>
        </p:nvSpPr>
        <p:spPr/>
        <p:txBody>
          <a:bodyPr/>
          <a:lstStyle/>
          <a:p>
            <a:r>
              <a:rPr lang="en-GB" dirty="0" smtClean="0"/>
              <a:t>Voices from the past:</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0729" y="1534373"/>
            <a:ext cx="6504996" cy="4596782"/>
          </a:xfrm>
          <a:prstGeom prst="rect">
            <a:avLst/>
          </a:prstGeom>
        </p:spPr>
      </p:pic>
    </p:spTree>
    <p:extLst>
      <p:ext uri="{BB962C8B-B14F-4D97-AF65-F5344CB8AC3E}">
        <p14:creationId xmlns:p14="http://schemas.microsoft.com/office/powerpoint/2010/main" val="2647180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4" name="Text Placeholder 3"/>
          <p:cNvSpPr>
            <a:spLocks noGrp="1"/>
          </p:cNvSpPr>
          <p:nvPr>
            <p:ph type="body" sz="quarter" idx="13"/>
          </p:nvPr>
        </p:nvSpPr>
        <p:spPr/>
        <p:txBody>
          <a:bodyPr/>
          <a:lstStyle/>
          <a:p>
            <a:r>
              <a:rPr lang="en-GB" dirty="0" smtClean="0"/>
              <a:t>What would they say?</a:t>
            </a:r>
            <a:endParaRPr lang="en-GB" dirty="0"/>
          </a:p>
        </p:txBody>
      </p:sp>
      <p:sp>
        <p:nvSpPr>
          <p:cNvPr id="5" name="Text Placeholder 4"/>
          <p:cNvSpPr>
            <a:spLocks noGrp="1"/>
          </p:cNvSpPr>
          <p:nvPr>
            <p:ph type="body" sz="quarter" idx="15"/>
          </p:nvPr>
        </p:nvSpPr>
        <p:spPr/>
        <p:txBody>
          <a:bodyPr/>
          <a:lstStyle/>
          <a:p>
            <a:r>
              <a:rPr lang="en-GB" dirty="0" smtClean="0"/>
              <a:t>Voices from the past:</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7529" y="1534373"/>
            <a:ext cx="6504996" cy="4596782"/>
          </a:xfrm>
          <a:prstGeom prst="rect">
            <a:avLst/>
          </a:prstGeom>
        </p:spPr>
      </p:pic>
      <p:sp>
        <p:nvSpPr>
          <p:cNvPr id="7" name="TextBox 6"/>
          <p:cNvSpPr txBox="1"/>
          <p:nvPr/>
        </p:nvSpPr>
        <p:spPr>
          <a:xfrm>
            <a:off x="246419" y="2186349"/>
            <a:ext cx="2139844" cy="3139321"/>
          </a:xfrm>
          <a:prstGeom prst="rect">
            <a:avLst/>
          </a:prstGeom>
          <a:noFill/>
        </p:spPr>
        <p:txBody>
          <a:bodyPr wrap="square" rtlCol="0">
            <a:spAutoFit/>
          </a:bodyPr>
          <a:lstStyle/>
          <a:p>
            <a:r>
              <a:rPr lang="en-GB" dirty="0">
                <a:solidFill>
                  <a:srgbClr val="000000"/>
                </a:solidFill>
              </a:rPr>
              <a:t>Choose one sentence. </a:t>
            </a:r>
          </a:p>
          <a:p>
            <a:endParaRPr lang="en-GB" dirty="0">
              <a:solidFill>
                <a:srgbClr val="000000"/>
              </a:solidFill>
            </a:endParaRPr>
          </a:p>
          <a:p>
            <a:r>
              <a:rPr lang="en-GB" dirty="0">
                <a:solidFill>
                  <a:srgbClr val="000000"/>
                </a:solidFill>
              </a:rPr>
              <a:t>Is it whispered, shouted, high, low, fast or slow?</a:t>
            </a:r>
          </a:p>
          <a:p>
            <a:endParaRPr lang="en-GB" dirty="0">
              <a:solidFill>
                <a:srgbClr val="000000"/>
              </a:solidFill>
            </a:endParaRPr>
          </a:p>
          <a:p>
            <a:r>
              <a:rPr lang="en-GB" dirty="0">
                <a:solidFill>
                  <a:srgbClr val="000000"/>
                </a:solidFill>
              </a:rPr>
              <a:t>Create voices from the past.  </a:t>
            </a:r>
          </a:p>
          <a:p>
            <a:endParaRPr lang="en-GB" dirty="0"/>
          </a:p>
          <a:p>
            <a:endParaRPr lang="en-GB" dirty="0"/>
          </a:p>
        </p:txBody>
      </p:sp>
    </p:spTree>
    <p:extLst>
      <p:ext uri="{BB962C8B-B14F-4D97-AF65-F5344CB8AC3E}">
        <p14:creationId xmlns:p14="http://schemas.microsoft.com/office/powerpoint/2010/main" val="45282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Text Placeholder 2"/>
          <p:cNvSpPr>
            <a:spLocks noGrp="1"/>
          </p:cNvSpPr>
          <p:nvPr>
            <p:ph type="body" sz="quarter" idx="14"/>
          </p:nvPr>
        </p:nvSpPr>
        <p:spPr>
          <a:xfrm>
            <a:off x="2328477" y="5295815"/>
            <a:ext cx="4661867" cy="753375"/>
          </a:xfrm>
        </p:spPr>
        <p:txBody>
          <a:bodyPr/>
          <a:lstStyle/>
          <a:p>
            <a:pPr lvl="0" algn="ctr" defTabSz="914400">
              <a:spcBef>
                <a:spcPts val="0"/>
              </a:spcBef>
              <a:defRPr/>
            </a:pPr>
            <a:r>
              <a:rPr lang="en-GB" sz="1200" b="0" dirty="0">
                <a:solidFill>
                  <a:schemeClr val="tx1"/>
                </a:solidFill>
              </a:rPr>
              <a:t/>
            </a:r>
            <a:br>
              <a:rPr lang="en-GB" sz="1200" b="0" dirty="0">
                <a:solidFill>
                  <a:schemeClr val="tx1"/>
                </a:solidFill>
              </a:rPr>
            </a:br>
            <a:endParaRPr lang="en-GB" sz="1200" b="0" u="sng" dirty="0">
              <a:solidFill>
                <a:schemeClr val="tx1"/>
              </a:solidFill>
            </a:endParaRPr>
          </a:p>
        </p:txBody>
      </p:sp>
      <p:sp>
        <p:nvSpPr>
          <p:cNvPr id="4" name="Text Placeholder 3"/>
          <p:cNvSpPr>
            <a:spLocks noGrp="1"/>
          </p:cNvSpPr>
          <p:nvPr>
            <p:ph type="body" sz="quarter" idx="13"/>
          </p:nvPr>
        </p:nvSpPr>
        <p:spPr/>
        <p:txBody>
          <a:bodyPr/>
          <a:lstStyle/>
          <a:p>
            <a:r>
              <a:rPr lang="en-GB" dirty="0"/>
              <a:t>look like?</a:t>
            </a:r>
          </a:p>
        </p:txBody>
      </p:sp>
      <p:sp>
        <p:nvSpPr>
          <p:cNvPr id="5" name="Text Placeholder 4"/>
          <p:cNvSpPr>
            <a:spLocks noGrp="1"/>
          </p:cNvSpPr>
          <p:nvPr>
            <p:ph type="body" sz="quarter" idx="15"/>
          </p:nvPr>
        </p:nvSpPr>
        <p:spPr/>
        <p:txBody>
          <a:bodyPr/>
          <a:lstStyle/>
          <a:p>
            <a:r>
              <a:rPr lang="en-GB" dirty="0"/>
              <a:t>What does it </a:t>
            </a:r>
          </a:p>
        </p:txBody>
      </p:sp>
      <p:sp>
        <p:nvSpPr>
          <p:cNvPr id="6" name="Slide Number Placeholder 5"/>
          <p:cNvSpPr>
            <a:spLocks noGrp="1"/>
          </p:cNvSpPr>
          <p:nvPr>
            <p:ph type="sldNum" sz="quarter" idx="4"/>
          </p:nvPr>
        </p:nvSpPr>
        <p:spPr/>
        <p:txBody>
          <a:bodyPr/>
          <a:lstStyle/>
          <a:p>
            <a:fld id="{E030A885-9238-4FFA-8A60-512211DD311E}" type="slidenum">
              <a:rPr lang="en-GB" smtClean="0"/>
              <a:pPr/>
              <a:t>3</a:t>
            </a:fld>
            <a:endParaRPr lang="en-GB"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638" y="1532250"/>
            <a:ext cx="6901543" cy="4601029"/>
          </a:xfrm>
          <a:prstGeom prst="rect">
            <a:avLst/>
          </a:prstGeom>
        </p:spPr>
      </p:pic>
    </p:spTree>
    <p:extLst>
      <p:ext uri="{BB962C8B-B14F-4D97-AF65-F5344CB8AC3E}">
        <p14:creationId xmlns:p14="http://schemas.microsoft.com/office/powerpoint/2010/main" val="17274360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4" name="Text Placeholder 3"/>
          <p:cNvSpPr>
            <a:spLocks noGrp="1"/>
          </p:cNvSpPr>
          <p:nvPr>
            <p:ph type="body" sz="quarter" idx="13"/>
          </p:nvPr>
        </p:nvSpPr>
        <p:spPr/>
        <p:txBody>
          <a:bodyPr/>
          <a:lstStyle/>
          <a:p>
            <a:r>
              <a:rPr lang="en-GB" dirty="0"/>
              <a:t>v</a:t>
            </a:r>
            <a:r>
              <a:rPr lang="en-GB" dirty="0" smtClean="0"/>
              <a:t>isit Fulham Palace</a:t>
            </a:r>
            <a:endParaRPr lang="en-GB" dirty="0"/>
          </a:p>
        </p:txBody>
      </p:sp>
      <p:sp>
        <p:nvSpPr>
          <p:cNvPr id="5" name="Text Placeholder 4"/>
          <p:cNvSpPr>
            <a:spLocks noGrp="1"/>
          </p:cNvSpPr>
          <p:nvPr>
            <p:ph type="body" sz="quarter" idx="15"/>
          </p:nvPr>
        </p:nvSpPr>
        <p:spPr/>
        <p:txBody>
          <a:bodyPr/>
          <a:lstStyle/>
          <a:p>
            <a:r>
              <a:rPr lang="en-GB" dirty="0" smtClean="0"/>
              <a:t>Add your voice:</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1975" y="1562201"/>
            <a:ext cx="3950550" cy="2688569"/>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988" y="3446952"/>
            <a:ext cx="3950550" cy="2688569"/>
          </a:xfrm>
          <a:prstGeom prst="rect">
            <a:avLst/>
          </a:prstGeom>
        </p:spPr>
      </p:pic>
      <p:sp>
        <p:nvSpPr>
          <p:cNvPr id="12" name="TextBox 11"/>
          <p:cNvSpPr txBox="1"/>
          <p:nvPr/>
        </p:nvSpPr>
        <p:spPr>
          <a:xfrm>
            <a:off x="367334" y="1727819"/>
            <a:ext cx="4114481" cy="1477328"/>
          </a:xfrm>
          <a:prstGeom prst="rect">
            <a:avLst/>
          </a:prstGeom>
          <a:noFill/>
        </p:spPr>
        <p:txBody>
          <a:bodyPr wrap="square" rtlCol="0">
            <a:spAutoFit/>
          </a:bodyPr>
          <a:lstStyle/>
          <a:p>
            <a:r>
              <a:rPr lang="en-GB" dirty="0">
                <a:solidFill>
                  <a:srgbClr val="000000"/>
                </a:solidFill>
              </a:rPr>
              <a:t>Come and visit the Palace with your family. The grounds are open in daylight hours. </a:t>
            </a:r>
          </a:p>
          <a:p>
            <a:endParaRPr lang="en-GB" dirty="0">
              <a:solidFill>
                <a:srgbClr val="000000"/>
              </a:solidFill>
            </a:endParaRPr>
          </a:p>
          <a:p>
            <a:r>
              <a:rPr lang="en-GB" dirty="0">
                <a:solidFill>
                  <a:srgbClr val="000000"/>
                </a:solidFill>
              </a:rPr>
              <a:t>The Palace is free to visit.</a:t>
            </a:r>
          </a:p>
        </p:txBody>
      </p:sp>
    </p:spTree>
    <p:extLst>
      <p:ext uri="{BB962C8B-B14F-4D97-AF65-F5344CB8AC3E}">
        <p14:creationId xmlns:p14="http://schemas.microsoft.com/office/powerpoint/2010/main" val="2585714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5510" y="1376498"/>
            <a:ext cx="4864010" cy="4864010"/>
          </a:xfrm>
          <a:prstGeom prst="rect">
            <a:avLst/>
          </a:prstGeom>
        </p:spPr>
      </p:pic>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4" name="Text Placeholder 3"/>
          <p:cNvSpPr>
            <a:spLocks noGrp="1"/>
          </p:cNvSpPr>
          <p:nvPr>
            <p:ph type="body" sz="quarter" idx="13"/>
          </p:nvPr>
        </p:nvSpPr>
        <p:spPr/>
        <p:txBody>
          <a:bodyPr/>
          <a:lstStyle/>
          <a:p>
            <a:r>
              <a:rPr lang="en-GB" dirty="0"/>
              <a:t>v</a:t>
            </a:r>
            <a:r>
              <a:rPr lang="en-GB" dirty="0" smtClean="0"/>
              <a:t>oice at Fulham Palace</a:t>
            </a:r>
            <a:endParaRPr lang="en-GB" dirty="0"/>
          </a:p>
        </p:txBody>
      </p:sp>
      <p:sp>
        <p:nvSpPr>
          <p:cNvPr id="5" name="Text Placeholder 4"/>
          <p:cNvSpPr>
            <a:spLocks noGrp="1"/>
          </p:cNvSpPr>
          <p:nvPr>
            <p:ph type="body" sz="quarter" idx="15"/>
          </p:nvPr>
        </p:nvSpPr>
        <p:spPr>
          <a:xfrm>
            <a:off x="398819" y="417575"/>
            <a:ext cx="7134095" cy="486591"/>
          </a:xfrm>
        </p:spPr>
        <p:txBody>
          <a:bodyPr/>
          <a:lstStyle/>
          <a:p>
            <a:r>
              <a:rPr lang="en-GB" dirty="0" smtClean="0"/>
              <a:t>We look forward to hearing your</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sp>
        <p:nvSpPr>
          <p:cNvPr id="10" name="TextBox 9"/>
          <p:cNvSpPr txBox="1"/>
          <p:nvPr/>
        </p:nvSpPr>
        <p:spPr>
          <a:xfrm>
            <a:off x="262341" y="1791439"/>
            <a:ext cx="2139844" cy="5632311"/>
          </a:xfrm>
          <a:prstGeom prst="rect">
            <a:avLst/>
          </a:prstGeom>
          <a:noFill/>
        </p:spPr>
        <p:txBody>
          <a:bodyPr wrap="square" rtlCol="0">
            <a:spAutoFit/>
          </a:bodyPr>
          <a:lstStyle/>
          <a:p>
            <a:endParaRPr lang="en-GB" dirty="0"/>
          </a:p>
          <a:p>
            <a:r>
              <a:rPr lang="en-GB" dirty="0">
                <a:solidFill>
                  <a:srgbClr val="000000"/>
                </a:solidFill>
              </a:rPr>
              <a:t>Can you spot Edmund the Palace cat in the grounds?</a:t>
            </a:r>
          </a:p>
          <a:p>
            <a:endParaRPr lang="en-GB" dirty="0">
              <a:solidFill>
                <a:srgbClr val="000000"/>
              </a:solidFill>
            </a:endParaRPr>
          </a:p>
          <a:p>
            <a:r>
              <a:rPr lang="en-GB" dirty="0" smtClean="0">
                <a:solidFill>
                  <a:srgbClr val="000000"/>
                </a:solidFill>
              </a:rPr>
              <a:t>Become a history detective and join Edmund and his friend </a:t>
            </a:r>
            <a:r>
              <a:rPr lang="en-GB" dirty="0" err="1" smtClean="0">
                <a:solidFill>
                  <a:srgbClr val="000000"/>
                </a:solidFill>
              </a:rPr>
              <a:t>Grindal</a:t>
            </a:r>
            <a:r>
              <a:rPr lang="en-GB" dirty="0" smtClean="0">
                <a:solidFill>
                  <a:srgbClr val="000000"/>
                </a:solidFill>
              </a:rPr>
              <a:t> the mouse as they explore the Palace with our trails!</a:t>
            </a:r>
            <a:endParaRPr lang="en-GB" dirty="0">
              <a:solidFill>
                <a:srgbClr val="000000"/>
              </a:solidFill>
            </a:endParaRPr>
          </a:p>
          <a:p>
            <a:endParaRPr lang="en-GB" dirty="0"/>
          </a:p>
          <a:p>
            <a:endParaRPr lang="en-GB" dirty="0"/>
          </a:p>
          <a:p>
            <a:endParaRPr lang="en-GB" dirty="0"/>
          </a:p>
          <a:p>
            <a:r>
              <a:rPr lang="en-GB" dirty="0"/>
              <a:t> </a:t>
            </a:r>
          </a:p>
          <a:p>
            <a:endParaRPr lang="en-GB" dirty="0"/>
          </a:p>
          <a:p>
            <a:endParaRPr lang="en-GB" dirty="0"/>
          </a:p>
        </p:txBody>
      </p:sp>
    </p:spTree>
    <p:extLst>
      <p:ext uri="{BB962C8B-B14F-4D97-AF65-F5344CB8AC3E}">
        <p14:creationId xmlns:p14="http://schemas.microsoft.com/office/powerpoint/2010/main" val="1102574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793" y="3417001"/>
            <a:ext cx="7462299" cy="535531"/>
          </a:xfrm>
          <a:prstGeom prst="rect">
            <a:avLst/>
          </a:prstGeom>
        </p:spPr>
        <p:txBody>
          <a:bodyPr wrap="none">
            <a:spAutoFit/>
          </a:bodyPr>
          <a:lstStyle/>
          <a:p>
            <a:pPr lvl="0" defTabSz="342900">
              <a:lnSpc>
                <a:spcPct val="80000"/>
              </a:lnSpc>
              <a:spcBef>
                <a:spcPct val="20000"/>
              </a:spcBef>
            </a:pPr>
            <a:r>
              <a:rPr lang="en-GB" sz="3600" b="1" dirty="0" smtClean="0">
                <a:solidFill>
                  <a:srgbClr val="D38EBD"/>
                </a:solidFill>
              </a:rPr>
              <a:t>Come and make yourself heard!</a:t>
            </a:r>
            <a:endParaRPr lang="en-GB" sz="3600" b="1" dirty="0">
              <a:solidFill>
                <a:srgbClr val="D38EBD"/>
              </a:solidFill>
            </a:endParaRPr>
          </a:p>
        </p:txBody>
      </p:sp>
      <p:sp>
        <p:nvSpPr>
          <p:cNvPr id="4" name="Rectangle 3"/>
          <p:cNvSpPr/>
          <p:nvPr/>
        </p:nvSpPr>
        <p:spPr>
          <a:xfrm>
            <a:off x="213793" y="2881470"/>
            <a:ext cx="6644207" cy="535531"/>
          </a:xfrm>
          <a:prstGeom prst="rect">
            <a:avLst/>
          </a:prstGeom>
        </p:spPr>
        <p:txBody>
          <a:bodyPr wrap="square">
            <a:spAutoFit/>
          </a:bodyPr>
          <a:lstStyle/>
          <a:p>
            <a:pPr lvl="0" defTabSz="342900">
              <a:lnSpc>
                <a:spcPct val="80000"/>
              </a:lnSpc>
              <a:spcBef>
                <a:spcPct val="20000"/>
              </a:spcBef>
            </a:pPr>
            <a:r>
              <a:rPr lang="en-GB" sz="3600" b="1" dirty="0">
                <a:solidFill>
                  <a:srgbClr val="EDE9E5"/>
                </a:solidFill>
              </a:rPr>
              <a:t>Voices from the </a:t>
            </a:r>
            <a:r>
              <a:rPr lang="en-GB" sz="3600" b="1" dirty="0" smtClean="0">
                <a:solidFill>
                  <a:srgbClr val="EDE9E5"/>
                </a:solidFill>
              </a:rPr>
              <a:t>past</a:t>
            </a:r>
            <a:endParaRPr lang="en-GB" sz="3600" b="1" dirty="0">
              <a:solidFill>
                <a:srgbClr val="EDE9E5"/>
              </a:solidFill>
            </a:endParaRPr>
          </a:p>
        </p:txBody>
      </p:sp>
    </p:spTree>
    <p:extLst>
      <p:ext uri="{BB962C8B-B14F-4D97-AF65-F5344CB8AC3E}">
        <p14:creationId xmlns:p14="http://schemas.microsoft.com/office/powerpoint/2010/main" val="176508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5" name="Text Placeholder 4"/>
          <p:cNvSpPr>
            <a:spLocks noGrp="1"/>
          </p:cNvSpPr>
          <p:nvPr>
            <p:ph type="body" sz="quarter" idx="15"/>
          </p:nvPr>
        </p:nvSpPr>
        <p:spPr/>
        <p:txBody>
          <a:bodyPr/>
          <a:lstStyle/>
          <a:p>
            <a:r>
              <a:rPr lang="en-GB" dirty="0"/>
              <a:t>A </a:t>
            </a:r>
            <a:r>
              <a:rPr lang="en-GB" dirty="0" smtClean="0"/>
              <a:t>home</a:t>
            </a:r>
            <a:endParaRPr lang="en-GB" dirty="0"/>
          </a:p>
        </p:txBody>
      </p:sp>
      <p:sp>
        <p:nvSpPr>
          <p:cNvPr id="6" name="Slide Number Placeholder 5"/>
          <p:cNvSpPr>
            <a:spLocks noGrp="1"/>
          </p:cNvSpPr>
          <p:nvPr>
            <p:ph type="sldNum" sz="quarter" idx="4"/>
          </p:nvPr>
        </p:nvSpPr>
        <p:spPr/>
        <p:txBody>
          <a:bodyPr/>
          <a:lstStyle/>
          <a:p>
            <a:fld id="{E030A885-9238-4FFA-8A60-512211DD311E}" type="slidenum">
              <a:rPr lang="en-GB" smtClean="0"/>
              <a:pPr/>
              <a:t>4</a:t>
            </a:fld>
            <a:endParaRPr lang="en-GB" dirty="0"/>
          </a:p>
        </p:txBody>
      </p:sp>
      <p:sp>
        <p:nvSpPr>
          <p:cNvPr id="10" name="TextBox 9"/>
          <p:cNvSpPr txBox="1"/>
          <p:nvPr/>
        </p:nvSpPr>
        <p:spPr>
          <a:xfrm>
            <a:off x="859809" y="4804332"/>
            <a:ext cx="7738374" cy="2246769"/>
          </a:xfrm>
          <a:prstGeom prst="rect">
            <a:avLst/>
          </a:prstGeom>
          <a:noFill/>
        </p:spPr>
        <p:txBody>
          <a:bodyPr wrap="square" rtlCol="0">
            <a:spAutoFit/>
          </a:bodyPr>
          <a:lstStyle/>
          <a:p>
            <a:pPr algn="ctr"/>
            <a:endParaRPr lang="en-GB" sz="2000" dirty="0"/>
          </a:p>
          <a:p>
            <a:r>
              <a:rPr lang="en-GB" sz="2000" dirty="0"/>
              <a:t>A Palace is where an important person lives</a:t>
            </a:r>
            <a:r>
              <a:rPr lang="en-GB" sz="2000" dirty="0" smtClean="0"/>
              <a:t>.</a:t>
            </a:r>
          </a:p>
          <a:p>
            <a:endParaRPr lang="en-GB" sz="2000" dirty="0"/>
          </a:p>
          <a:p>
            <a:r>
              <a:rPr lang="en-GB" sz="2000" b="1" dirty="0" smtClean="0"/>
              <a:t>Let’s look at the Palace</a:t>
            </a:r>
            <a:endParaRPr lang="en-GB" sz="2000" b="1" dirty="0"/>
          </a:p>
          <a:p>
            <a:pPr algn="ctr"/>
            <a:endParaRPr lang="en-GB" sz="2000" dirty="0"/>
          </a:p>
          <a:p>
            <a:pPr algn="ctr"/>
            <a:endParaRPr lang="en-GB" sz="2000" dirty="0"/>
          </a:p>
          <a:p>
            <a:endParaRPr lang="en-GB" sz="2000" dirty="0"/>
          </a:p>
        </p:txBody>
      </p:sp>
      <p:sp>
        <p:nvSpPr>
          <p:cNvPr id="7" name="Text Placeholder 3"/>
          <p:cNvSpPr>
            <a:spLocks noGrp="1"/>
          </p:cNvSpPr>
          <p:nvPr>
            <p:ph type="body" sz="quarter" idx="13"/>
          </p:nvPr>
        </p:nvSpPr>
        <p:spPr>
          <a:xfrm>
            <a:off x="398819" y="904166"/>
            <a:ext cx="5468033" cy="472332"/>
          </a:xfrm>
        </p:spPr>
        <p:txBody>
          <a:bodyPr/>
          <a:lstStyle/>
          <a:p>
            <a:r>
              <a:rPr lang="en-GB" dirty="0"/>
              <a:t>like yours?</a:t>
            </a:r>
          </a:p>
        </p:txBody>
      </p:sp>
      <p:pic>
        <p:nvPicPr>
          <p:cNvPr id="3" name="Picture 2">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1731" y="1390757"/>
            <a:ext cx="6054529" cy="3416216"/>
          </a:xfrm>
          <a:prstGeom prst="rect">
            <a:avLst/>
          </a:prstGeom>
        </p:spPr>
      </p:pic>
    </p:spTree>
    <p:extLst>
      <p:ext uri="{BB962C8B-B14F-4D97-AF65-F5344CB8AC3E}">
        <p14:creationId xmlns:p14="http://schemas.microsoft.com/office/powerpoint/2010/main" val="380639579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Who</a:t>
            </a:r>
            <a:endParaRPr lang="en-GB" dirty="0"/>
          </a:p>
        </p:txBody>
      </p:sp>
      <p:sp>
        <p:nvSpPr>
          <p:cNvPr id="3" name="Text Placeholder 2"/>
          <p:cNvSpPr>
            <a:spLocks noGrp="1"/>
          </p:cNvSpPr>
          <p:nvPr>
            <p:ph type="body" sz="quarter" idx="11"/>
          </p:nvPr>
        </p:nvSpPr>
        <p:spPr/>
        <p:txBody>
          <a:bodyPr/>
          <a:lstStyle/>
          <a:p>
            <a:r>
              <a:rPr lang="en-GB" dirty="0"/>
              <a:t>l</a:t>
            </a:r>
            <a:r>
              <a:rPr lang="en-GB" dirty="0" smtClean="0"/>
              <a:t>ived at</a:t>
            </a:r>
            <a:endParaRPr lang="en-GB" dirty="0"/>
          </a:p>
        </p:txBody>
      </p:sp>
      <p:sp>
        <p:nvSpPr>
          <p:cNvPr id="4" name="Text Placeholder 3"/>
          <p:cNvSpPr>
            <a:spLocks noGrp="1"/>
          </p:cNvSpPr>
          <p:nvPr>
            <p:ph type="body" sz="quarter" idx="12"/>
          </p:nvPr>
        </p:nvSpPr>
        <p:spPr/>
        <p:txBody>
          <a:bodyPr/>
          <a:lstStyle/>
          <a:p>
            <a:r>
              <a:rPr lang="en-GB" dirty="0" smtClean="0"/>
              <a:t>Fulham Palace?</a:t>
            </a: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257" y="1929161"/>
            <a:ext cx="3602743" cy="4501905"/>
          </a:xfrm>
          <a:prstGeom prst="rect">
            <a:avLst/>
          </a:prstGeom>
        </p:spPr>
      </p:pic>
    </p:spTree>
    <p:extLst>
      <p:ext uri="{BB962C8B-B14F-4D97-AF65-F5344CB8AC3E}">
        <p14:creationId xmlns:p14="http://schemas.microsoft.com/office/powerpoint/2010/main" val="3060836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4" name="Text Placeholder 3"/>
          <p:cNvSpPr>
            <a:spLocks noGrp="1"/>
          </p:cNvSpPr>
          <p:nvPr>
            <p:ph type="body" sz="quarter" idx="13"/>
          </p:nvPr>
        </p:nvSpPr>
        <p:spPr/>
        <p:txBody>
          <a:bodyPr/>
          <a:lstStyle/>
          <a:p>
            <a:r>
              <a:rPr lang="en-GB" dirty="0" smtClean="0"/>
              <a:t>Fulham Palace?</a:t>
            </a:r>
            <a:endParaRPr lang="en-GB" dirty="0"/>
          </a:p>
        </p:txBody>
      </p:sp>
      <p:sp>
        <p:nvSpPr>
          <p:cNvPr id="5" name="Text Placeholder 4"/>
          <p:cNvSpPr>
            <a:spLocks noGrp="1"/>
          </p:cNvSpPr>
          <p:nvPr>
            <p:ph type="body" sz="quarter" idx="15"/>
          </p:nvPr>
        </p:nvSpPr>
        <p:spPr/>
        <p:txBody>
          <a:bodyPr/>
          <a:lstStyle/>
          <a:p>
            <a:r>
              <a:rPr lang="en-GB" dirty="0" smtClean="0"/>
              <a:t>Who lived in</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619" y="1519776"/>
            <a:ext cx="3090940" cy="462726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55181" y="1513680"/>
            <a:ext cx="3322608" cy="4639458"/>
          </a:xfrm>
          <a:prstGeom prst="rect">
            <a:avLst/>
          </a:prstGeom>
        </p:spPr>
      </p:pic>
    </p:spTree>
    <p:extLst>
      <p:ext uri="{BB962C8B-B14F-4D97-AF65-F5344CB8AC3E}">
        <p14:creationId xmlns:p14="http://schemas.microsoft.com/office/powerpoint/2010/main" val="3937362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4" name="Text Placeholder 3"/>
          <p:cNvSpPr>
            <a:spLocks noGrp="1"/>
          </p:cNvSpPr>
          <p:nvPr>
            <p:ph type="body" sz="quarter" idx="13"/>
          </p:nvPr>
        </p:nvSpPr>
        <p:spPr/>
        <p:txBody>
          <a:bodyPr/>
          <a:lstStyle/>
          <a:p>
            <a:r>
              <a:rPr lang="en-GB" dirty="0" smtClean="0"/>
              <a:t>The Bishop of London!</a:t>
            </a:r>
            <a:endParaRPr lang="en-GB" dirty="0"/>
          </a:p>
        </p:txBody>
      </p:sp>
      <p:sp>
        <p:nvSpPr>
          <p:cNvPr id="5" name="Text Placeholder 4"/>
          <p:cNvSpPr>
            <a:spLocks noGrp="1"/>
          </p:cNvSpPr>
          <p:nvPr>
            <p:ph type="body" sz="quarter" idx="15"/>
          </p:nvPr>
        </p:nvSpPr>
        <p:spPr>
          <a:xfrm>
            <a:off x="398819" y="417575"/>
            <a:ext cx="6796638" cy="486591"/>
          </a:xfrm>
        </p:spPr>
        <p:txBody>
          <a:bodyPr/>
          <a:lstStyle/>
          <a:p>
            <a:r>
              <a:rPr lang="en-GB" dirty="0" smtClean="0"/>
              <a:t>Who lived at Fulham Palace?</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334" y="1509126"/>
            <a:ext cx="3704879" cy="2296157"/>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8656" y="1509126"/>
            <a:ext cx="3444539" cy="2328874"/>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819" y="4008343"/>
            <a:ext cx="3639627" cy="2078916"/>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8656" y="3970628"/>
            <a:ext cx="3444538" cy="2219135"/>
          </a:xfrm>
          <a:prstGeom prst="rect">
            <a:avLst/>
          </a:prstGeom>
        </p:spPr>
      </p:pic>
    </p:spTree>
    <p:extLst>
      <p:ext uri="{BB962C8B-B14F-4D97-AF65-F5344CB8AC3E}">
        <p14:creationId xmlns:p14="http://schemas.microsoft.com/office/powerpoint/2010/main" val="1267051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3" name="Text Placeholder 2"/>
          <p:cNvSpPr>
            <a:spLocks noGrp="1"/>
          </p:cNvSpPr>
          <p:nvPr>
            <p:ph type="body" sz="quarter" idx="14"/>
          </p:nvPr>
        </p:nvSpPr>
        <p:spPr>
          <a:xfrm>
            <a:off x="6268811" y="1533760"/>
            <a:ext cx="2329543" cy="4486039"/>
          </a:xfrm>
        </p:spPr>
        <p:txBody>
          <a:bodyPr/>
          <a:lstStyle/>
          <a:p>
            <a:endParaRPr lang="en-GB" dirty="0"/>
          </a:p>
          <a:p>
            <a:r>
              <a:rPr lang="en-GB" sz="1800" b="0" dirty="0"/>
              <a:t>The Bishop of London is the leader of St. Paul’s Cathedral.</a:t>
            </a:r>
          </a:p>
          <a:p>
            <a:endParaRPr lang="en-GB" sz="1800" b="0" dirty="0"/>
          </a:p>
          <a:p>
            <a:r>
              <a:rPr lang="en-GB" sz="1800" b="0" dirty="0"/>
              <a:t>The Bishop is  important because they are in charge of all the other churches in central London. </a:t>
            </a:r>
          </a:p>
          <a:p>
            <a:endParaRPr lang="en-GB" b="0" dirty="0"/>
          </a:p>
        </p:txBody>
      </p:sp>
      <p:sp>
        <p:nvSpPr>
          <p:cNvPr id="4" name="Text Placeholder 3"/>
          <p:cNvSpPr>
            <a:spLocks noGrp="1"/>
          </p:cNvSpPr>
          <p:nvPr>
            <p:ph type="body" sz="quarter" idx="13"/>
          </p:nvPr>
        </p:nvSpPr>
        <p:spPr/>
        <p:txBody>
          <a:bodyPr/>
          <a:lstStyle/>
          <a:p>
            <a:r>
              <a:rPr lang="en-GB" dirty="0" smtClean="0"/>
              <a:t>Bishop of London?</a:t>
            </a:r>
            <a:endParaRPr lang="en-GB" dirty="0"/>
          </a:p>
        </p:txBody>
      </p:sp>
      <p:sp>
        <p:nvSpPr>
          <p:cNvPr id="5" name="Text Placeholder 4"/>
          <p:cNvSpPr>
            <a:spLocks noGrp="1"/>
          </p:cNvSpPr>
          <p:nvPr>
            <p:ph type="body" sz="quarter" idx="15"/>
          </p:nvPr>
        </p:nvSpPr>
        <p:spPr/>
        <p:txBody>
          <a:bodyPr/>
          <a:lstStyle/>
          <a:p>
            <a:r>
              <a:rPr lang="en-GB" dirty="0" smtClean="0"/>
              <a:t>Who is the</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819" y="1533761"/>
            <a:ext cx="5578900" cy="4599296"/>
          </a:xfrm>
          <a:prstGeom prst="rect">
            <a:avLst/>
          </a:prstGeom>
        </p:spPr>
      </p:pic>
    </p:spTree>
    <p:extLst>
      <p:ext uri="{BB962C8B-B14F-4D97-AF65-F5344CB8AC3E}">
        <p14:creationId xmlns:p14="http://schemas.microsoft.com/office/powerpoint/2010/main" val="2124734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D195B"/>
              </a:solidFill>
              <a:effectLst/>
              <a:uLnTx/>
              <a:uFillTx/>
              <a:latin typeface="Century Gothic"/>
              <a:ea typeface="+mn-ea"/>
            </a:endParaRPr>
          </a:p>
        </p:txBody>
      </p:sp>
      <p:sp>
        <p:nvSpPr>
          <p:cNvPr id="3" name="Text Placeholder 2"/>
          <p:cNvSpPr>
            <a:spLocks noGrp="1"/>
          </p:cNvSpPr>
          <p:nvPr>
            <p:ph type="body" sz="quarter" idx="14"/>
          </p:nvPr>
        </p:nvSpPr>
        <p:spPr>
          <a:xfrm>
            <a:off x="367334" y="1590389"/>
            <a:ext cx="2329543" cy="4486039"/>
          </a:xfrm>
        </p:spPr>
        <p:txBody>
          <a:bodyPr/>
          <a:lstStyle/>
          <a:p>
            <a:endParaRPr lang="en-GB" dirty="0"/>
          </a:p>
          <a:p>
            <a:endParaRPr lang="en-GB" b="0" dirty="0"/>
          </a:p>
        </p:txBody>
      </p:sp>
      <p:sp>
        <p:nvSpPr>
          <p:cNvPr id="4" name="Text Placeholder 3"/>
          <p:cNvSpPr>
            <a:spLocks noGrp="1"/>
          </p:cNvSpPr>
          <p:nvPr>
            <p:ph type="body" sz="quarter" idx="13"/>
          </p:nvPr>
        </p:nvSpPr>
        <p:spPr/>
        <p:txBody>
          <a:bodyPr/>
          <a:lstStyle/>
          <a:p>
            <a:r>
              <a:rPr lang="en-GB" dirty="0"/>
              <a:t>h</a:t>
            </a:r>
            <a:r>
              <a:rPr lang="en-GB" dirty="0" smtClean="0"/>
              <a:t>ave lived at the Palace?</a:t>
            </a:r>
            <a:endParaRPr lang="en-GB" dirty="0"/>
          </a:p>
        </p:txBody>
      </p:sp>
      <p:sp>
        <p:nvSpPr>
          <p:cNvPr id="5" name="Text Placeholder 4"/>
          <p:cNvSpPr>
            <a:spLocks noGrp="1"/>
          </p:cNvSpPr>
          <p:nvPr>
            <p:ph type="body" sz="quarter" idx="15"/>
          </p:nvPr>
        </p:nvSpPr>
        <p:spPr/>
        <p:txBody>
          <a:bodyPr/>
          <a:lstStyle/>
          <a:p>
            <a:r>
              <a:rPr lang="en-GB" dirty="0" smtClean="0"/>
              <a:t>How many bishops</a:t>
            </a:r>
            <a:endParaRPr lang="en-GB" dirty="0"/>
          </a:p>
        </p:txBody>
      </p:sp>
      <p:sp>
        <p:nvSpPr>
          <p:cNvPr id="6" name="Slide Number Placeholder 5"/>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30A885-9238-4FFA-8A60-512211DD311E}" type="slidenum">
              <a:rPr kumimoji="0" lang="en-GB" sz="1200" b="1" i="0" u="none" strike="noStrike" kern="1200" cap="none" spc="0" normalizeH="0" baseline="0" noProof="0" smtClean="0">
                <a:ln>
                  <a:noFill/>
                </a:ln>
                <a:solidFill>
                  <a:srgbClr val="3D195B"/>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1" i="0" u="none" strike="noStrike" kern="1200" cap="none" spc="0" normalizeH="0" baseline="0" noProof="0">
              <a:ln>
                <a:noFill/>
              </a:ln>
              <a:solidFill>
                <a:srgbClr val="3D195B"/>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2934" y="2147074"/>
            <a:ext cx="4974767" cy="3371380"/>
          </a:xfrm>
          <a:prstGeom prst="rect">
            <a:avLst/>
          </a:prstGeom>
        </p:spPr>
      </p:pic>
      <p:sp>
        <p:nvSpPr>
          <p:cNvPr id="11" name="Text Placeholder 2"/>
          <p:cNvSpPr txBox="1">
            <a:spLocks/>
          </p:cNvSpPr>
          <p:nvPr/>
        </p:nvSpPr>
        <p:spPr>
          <a:xfrm>
            <a:off x="650362" y="1803636"/>
            <a:ext cx="2329543" cy="4486039"/>
          </a:xfrm>
          <a:prstGeom prst="rect">
            <a:avLst/>
          </a:prstGeom>
        </p:spPr>
        <p:txBody>
          <a:bodyPr vert="horz"/>
          <a:lstStyle>
            <a:lvl1pPr marL="0" indent="0" algn="l" defTabSz="457200" rtl="0" eaLnBrk="1" latinLnBrk="0" hangingPunct="1">
              <a:spcBef>
                <a:spcPct val="20000"/>
              </a:spcBef>
              <a:buFont typeface="Arial"/>
              <a:buNone/>
              <a:defRPr sz="2400" b="1" kern="1200">
                <a:solidFill>
                  <a:srgbClr val="404040"/>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smtClean="0"/>
          </a:p>
          <a:p>
            <a:endParaRPr lang="en-GB" b="0" dirty="0"/>
          </a:p>
        </p:txBody>
      </p:sp>
      <p:sp>
        <p:nvSpPr>
          <p:cNvPr id="12" name="Text Placeholder 2"/>
          <p:cNvSpPr txBox="1">
            <a:spLocks/>
          </p:cNvSpPr>
          <p:nvPr/>
        </p:nvSpPr>
        <p:spPr>
          <a:xfrm>
            <a:off x="508848" y="2062721"/>
            <a:ext cx="2329543" cy="4013707"/>
          </a:xfrm>
          <a:prstGeom prst="rect">
            <a:avLst/>
          </a:prstGeom>
        </p:spPr>
        <p:txBody>
          <a:bodyPr vert="horz"/>
          <a:lstStyle>
            <a:lvl1pPr marL="0" indent="0" algn="l" defTabSz="457200" rtl="0" eaLnBrk="1" latinLnBrk="0" hangingPunct="1">
              <a:spcBef>
                <a:spcPct val="20000"/>
              </a:spcBef>
              <a:buFont typeface="Arial"/>
              <a:buNone/>
              <a:defRPr sz="2400" b="1" kern="1200">
                <a:solidFill>
                  <a:srgbClr val="404040"/>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b="0" dirty="0" smtClean="0"/>
              <a:t>There have been 120 bishops living at the Palace over 1,300 years.  </a:t>
            </a:r>
          </a:p>
          <a:p>
            <a:endParaRPr lang="en-GB" sz="1800" b="0" dirty="0"/>
          </a:p>
          <a:p>
            <a:r>
              <a:rPr lang="en-GB" sz="1800" b="0" dirty="0" smtClean="0"/>
              <a:t>Each Bishop moved in with their household and stayed a few years…then moved out to make room for the next Bishop of London.  </a:t>
            </a:r>
          </a:p>
        </p:txBody>
      </p:sp>
    </p:spTree>
    <p:extLst>
      <p:ext uri="{BB962C8B-B14F-4D97-AF65-F5344CB8AC3E}">
        <p14:creationId xmlns:p14="http://schemas.microsoft.com/office/powerpoint/2010/main" val="3438009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range Divider">
  <a:themeElements>
    <a:clrScheme name="FULHAM PALACE">
      <a:dk1>
        <a:srgbClr val="3D195B"/>
      </a:dk1>
      <a:lt1>
        <a:srgbClr val="EDE9E5"/>
      </a:lt1>
      <a:dk2>
        <a:srgbClr val="8D1868"/>
      </a:dk2>
      <a:lt2>
        <a:srgbClr val="004A8B"/>
      </a:lt2>
      <a:accent1>
        <a:srgbClr val="006B7C"/>
      </a:accent1>
      <a:accent2>
        <a:srgbClr val="BA3C36"/>
      </a:accent2>
      <a:accent3>
        <a:srgbClr val="C1398D"/>
      </a:accent3>
      <a:accent4>
        <a:srgbClr val="2A72B8"/>
      </a:accent4>
      <a:accent5>
        <a:srgbClr val="00A9A8"/>
      </a:accent5>
      <a:accent6>
        <a:srgbClr val="EB5E50"/>
      </a:accent6>
      <a:hlink>
        <a:srgbClr val="000000"/>
      </a:hlink>
      <a:folHlink>
        <a:srgbClr val="FFFFF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range Content">
  <a:themeElements>
    <a:clrScheme name="FULHAM PALACE">
      <a:dk1>
        <a:srgbClr val="3D195B"/>
      </a:dk1>
      <a:lt1>
        <a:srgbClr val="EDE9E5"/>
      </a:lt1>
      <a:dk2>
        <a:srgbClr val="8D1868"/>
      </a:dk2>
      <a:lt2>
        <a:srgbClr val="004A8B"/>
      </a:lt2>
      <a:accent1>
        <a:srgbClr val="006B7C"/>
      </a:accent1>
      <a:accent2>
        <a:srgbClr val="BA3C36"/>
      </a:accent2>
      <a:accent3>
        <a:srgbClr val="C1398D"/>
      </a:accent3>
      <a:accent4>
        <a:srgbClr val="2A72B8"/>
      </a:accent4>
      <a:accent5>
        <a:srgbClr val="00A9A8"/>
      </a:accent5>
      <a:accent6>
        <a:srgbClr val="EB5E50"/>
      </a:accent6>
      <a:hlink>
        <a:srgbClr val="000000"/>
      </a:hlink>
      <a:folHlink>
        <a:srgbClr val="FFFFF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C18.211.I FULHAM PALACE_Powerpoint">
  <a:themeElements>
    <a:clrScheme name="FULHAM PALACE">
      <a:dk1>
        <a:srgbClr val="3D195B"/>
      </a:dk1>
      <a:lt1>
        <a:srgbClr val="EDE9E5"/>
      </a:lt1>
      <a:dk2>
        <a:srgbClr val="8D1868"/>
      </a:dk2>
      <a:lt2>
        <a:srgbClr val="004A8B"/>
      </a:lt2>
      <a:accent1>
        <a:srgbClr val="006B7C"/>
      </a:accent1>
      <a:accent2>
        <a:srgbClr val="BA3C36"/>
      </a:accent2>
      <a:accent3>
        <a:srgbClr val="C1398D"/>
      </a:accent3>
      <a:accent4>
        <a:srgbClr val="2A72B8"/>
      </a:accent4>
      <a:accent5>
        <a:srgbClr val="00A9A8"/>
      </a:accent5>
      <a:accent6>
        <a:srgbClr val="EB5E50"/>
      </a:accent6>
      <a:hlink>
        <a:srgbClr val="000000"/>
      </a:hlink>
      <a:folHlink>
        <a:srgbClr val="FFFFF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ink Content">
  <a:themeElements>
    <a:clrScheme name="FULHAM PALACE">
      <a:dk1>
        <a:srgbClr val="3D195B"/>
      </a:dk1>
      <a:lt1>
        <a:srgbClr val="EDE9E5"/>
      </a:lt1>
      <a:dk2>
        <a:srgbClr val="8D1868"/>
      </a:dk2>
      <a:lt2>
        <a:srgbClr val="004A8B"/>
      </a:lt2>
      <a:accent1>
        <a:srgbClr val="006B7C"/>
      </a:accent1>
      <a:accent2>
        <a:srgbClr val="BA3C36"/>
      </a:accent2>
      <a:accent3>
        <a:srgbClr val="C1398D"/>
      </a:accent3>
      <a:accent4>
        <a:srgbClr val="2A72B8"/>
      </a:accent4>
      <a:accent5>
        <a:srgbClr val="00A9A8"/>
      </a:accent5>
      <a:accent6>
        <a:srgbClr val="EB5E50"/>
      </a:accent6>
      <a:hlink>
        <a:srgbClr val="000000"/>
      </a:hlink>
      <a:folHlink>
        <a:srgbClr val="FFFFF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ack Cover">
  <a:themeElements>
    <a:clrScheme name="FULHAM PALACE">
      <a:dk1>
        <a:srgbClr val="3D195B"/>
      </a:dk1>
      <a:lt1>
        <a:srgbClr val="EDE9E5"/>
      </a:lt1>
      <a:dk2>
        <a:srgbClr val="8D1868"/>
      </a:dk2>
      <a:lt2>
        <a:srgbClr val="004A8B"/>
      </a:lt2>
      <a:accent1>
        <a:srgbClr val="006B7C"/>
      </a:accent1>
      <a:accent2>
        <a:srgbClr val="BA3C36"/>
      </a:accent2>
      <a:accent3>
        <a:srgbClr val="C1398D"/>
      </a:accent3>
      <a:accent4>
        <a:srgbClr val="2A72B8"/>
      </a:accent4>
      <a:accent5>
        <a:srgbClr val="00A9A8"/>
      </a:accent5>
      <a:accent6>
        <a:srgbClr val="EB5E50"/>
      </a:accent6>
      <a:hlink>
        <a:srgbClr val="000000"/>
      </a:hlink>
      <a:folHlink>
        <a:srgbClr val="FFFFF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Green Divider">
  <a:themeElements>
    <a:clrScheme name="FULHAM PALACE">
      <a:dk1>
        <a:srgbClr val="3D195B"/>
      </a:dk1>
      <a:lt1>
        <a:srgbClr val="EDE9E5"/>
      </a:lt1>
      <a:dk2>
        <a:srgbClr val="8D1868"/>
      </a:dk2>
      <a:lt2>
        <a:srgbClr val="004A8B"/>
      </a:lt2>
      <a:accent1>
        <a:srgbClr val="006B7C"/>
      </a:accent1>
      <a:accent2>
        <a:srgbClr val="BA3C36"/>
      </a:accent2>
      <a:accent3>
        <a:srgbClr val="C1398D"/>
      </a:accent3>
      <a:accent4>
        <a:srgbClr val="2A72B8"/>
      </a:accent4>
      <a:accent5>
        <a:srgbClr val="00A9A8"/>
      </a:accent5>
      <a:accent6>
        <a:srgbClr val="EB5E50"/>
      </a:accent6>
      <a:hlink>
        <a:srgbClr val="000000"/>
      </a:hlink>
      <a:folHlink>
        <a:srgbClr val="FFFFF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ink Divider">
  <a:themeElements>
    <a:clrScheme name="FULHAM PALACE">
      <a:dk1>
        <a:srgbClr val="3D195B"/>
      </a:dk1>
      <a:lt1>
        <a:srgbClr val="EDE9E5"/>
      </a:lt1>
      <a:dk2>
        <a:srgbClr val="8D1868"/>
      </a:dk2>
      <a:lt2>
        <a:srgbClr val="004A8B"/>
      </a:lt2>
      <a:accent1>
        <a:srgbClr val="006B7C"/>
      </a:accent1>
      <a:accent2>
        <a:srgbClr val="BA3C36"/>
      </a:accent2>
      <a:accent3>
        <a:srgbClr val="C1398D"/>
      </a:accent3>
      <a:accent4>
        <a:srgbClr val="2A72B8"/>
      </a:accent4>
      <a:accent5>
        <a:srgbClr val="00A9A8"/>
      </a:accent5>
      <a:accent6>
        <a:srgbClr val="EB5E50"/>
      </a:accent6>
      <a:hlink>
        <a:srgbClr val="000000"/>
      </a:hlink>
      <a:folHlink>
        <a:srgbClr val="FFFFF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Green Content">
  <a:themeElements>
    <a:clrScheme name="FULHAM PALACE">
      <a:dk1>
        <a:srgbClr val="3D195B"/>
      </a:dk1>
      <a:lt1>
        <a:srgbClr val="EDE9E5"/>
      </a:lt1>
      <a:dk2>
        <a:srgbClr val="8D1868"/>
      </a:dk2>
      <a:lt2>
        <a:srgbClr val="004A8B"/>
      </a:lt2>
      <a:accent1>
        <a:srgbClr val="006B7C"/>
      </a:accent1>
      <a:accent2>
        <a:srgbClr val="BA3C36"/>
      </a:accent2>
      <a:accent3>
        <a:srgbClr val="C1398D"/>
      </a:accent3>
      <a:accent4>
        <a:srgbClr val="2A72B8"/>
      </a:accent4>
      <a:accent5>
        <a:srgbClr val="00A9A8"/>
      </a:accent5>
      <a:accent6>
        <a:srgbClr val="EB5E50"/>
      </a:accent6>
      <a:hlink>
        <a:srgbClr val="000000"/>
      </a:hlink>
      <a:folHlink>
        <a:srgbClr val="FFFFF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Blue Divider">
  <a:themeElements>
    <a:clrScheme name="FULHAM PALACE">
      <a:dk1>
        <a:srgbClr val="3D195B"/>
      </a:dk1>
      <a:lt1>
        <a:srgbClr val="EDE9E5"/>
      </a:lt1>
      <a:dk2>
        <a:srgbClr val="8D1868"/>
      </a:dk2>
      <a:lt2>
        <a:srgbClr val="004A8B"/>
      </a:lt2>
      <a:accent1>
        <a:srgbClr val="006B7C"/>
      </a:accent1>
      <a:accent2>
        <a:srgbClr val="BA3C36"/>
      </a:accent2>
      <a:accent3>
        <a:srgbClr val="C1398D"/>
      </a:accent3>
      <a:accent4>
        <a:srgbClr val="2A72B8"/>
      </a:accent4>
      <a:accent5>
        <a:srgbClr val="00A9A8"/>
      </a:accent5>
      <a:accent6>
        <a:srgbClr val="EB5E50"/>
      </a:accent6>
      <a:hlink>
        <a:srgbClr val="000000"/>
      </a:hlink>
      <a:folHlink>
        <a:srgbClr val="FFFFF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Blue Content">
  <a:themeElements>
    <a:clrScheme name="FULHAM PALACE">
      <a:dk1>
        <a:srgbClr val="3D195B"/>
      </a:dk1>
      <a:lt1>
        <a:srgbClr val="EDE9E5"/>
      </a:lt1>
      <a:dk2>
        <a:srgbClr val="8D1868"/>
      </a:dk2>
      <a:lt2>
        <a:srgbClr val="004A8B"/>
      </a:lt2>
      <a:accent1>
        <a:srgbClr val="006B7C"/>
      </a:accent1>
      <a:accent2>
        <a:srgbClr val="BA3C36"/>
      </a:accent2>
      <a:accent3>
        <a:srgbClr val="C1398D"/>
      </a:accent3>
      <a:accent4>
        <a:srgbClr val="2A72B8"/>
      </a:accent4>
      <a:accent5>
        <a:srgbClr val="00A9A8"/>
      </a:accent5>
      <a:accent6>
        <a:srgbClr val="EB5E50"/>
      </a:accent6>
      <a:hlink>
        <a:srgbClr val="000000"/>
      </a:hlink>
      <a:folHlink>
        <a:srgbClr val="FFFFF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7876</TotalTime>
  <Words>2437</Words>
  <Application>Microsoft Office PowerPoint</Application>
  <PresentationFormat>On-screen Show (4:3)</PresentationFormat>
  <Paragraphs>306</Paragraphs>
  <Slides>32</Slides>
  <Notes>27</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32</vt:i4>
      </vt:variant>
    </vt:vector>
  </HeadingPairs>
  <TitlesOfParts>
    <vt:vector size="49" baseType="lpstr">
      <vt:lpstr>Arial</vt:lpstr>
      <vt:lpstr>Calibri</vt:lpstr>
      <vt:lpstr>Calibri Light</vt:lpstr>
      <vt:lpstr>Century Gothic</vt:lpstr>
      <vt:lpstr>Sofia-Pro-Regular</vt:lpstr>
      <vt:lpstr>Sofia-Pro-Semi-Bold</vt:lpstr>
      <vt:lpstr>Office Theme</vt:lpstr>
      <vt:lpstr>DC18.211.I FULHAM PALACE_Powerpoint</vt:lpstr>
      <vt:lpstr>Pink Content</vt:lpstr>
      <vt:lpstr>Back Cover</vt:lpstr>
      <vt:lpstr>Green Divider</vt:lpstr>
      <vt:lpstr>Pink Divider</vt:lpstr>
      <vt:lpstr>Green Content</vt:lpstr>
      <vt:lpstr>Blue Divider</vt:lpstr>
      <vt:lpstr>Blue Content</vt:lpstr>
      <vt:lpstr>Orange Divider</vt:lpstr>
      <vt:lpstr>Orange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Fulham Palace</dc:creator>
  <cp:lastModifiedBy>Nicola Price</cp:lastModifiedBy>
  <cp:revision>507</cp:revision>
  <dcterms:created xsi:type="dcterms:W3CDTF">2019-03-26T10:37:22Z</dcterms:created>
  <dcterms:modified xsi:type="dcterms:W3CDTF">2021-02-08T10:06:23Z</dcterms:modified>
</cp:coreProperties>
</file>